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4"/>
  </p:sldMasterIdLst>
  <p:notesMasterIdLst>
    <p:notesMasterId r:id="rId15"/>
  </p:notesMasterIdLst>
  <p:handoutMasterIdLst>
    <p:handoutMasterId r:id="rId16"/>
  </p:handoutMasterIdLst>
  <p:sldIdLst>
    <p:sldId id="2561" r:id="rId5"/>
    <p:sldId id="2571" r:id="rId6"/>
    <p:sldId id="2563" r:id="rId7"/>
    <p:sldId id="2573" r:id="rId8"/>
    <p:sldId id="2565" r:id="rId9"/>
    <p:sldId id="2574" r:id="rId10"/>
    <p:sldId id="2575" r:id="rId11"/>
    <p:sldId id="2576" r:id="rId12"/>
    <p:sldId id="2577" r:id="rId13"/>
    <p:sldId id="25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enklet etterlevelseskontroll – Bykle kommune" id="{638C5EA9-A293-4222-BECB-E2467DE9B92A}">
          <p14:sldIdLst>
            <p14:sldId id="2561"/>
          </p14:sldIdLst>
        </p14:section>
        <p14:section name="Innledning" id="{6C9937E6-B329-4A60-BB26-312C27871FDA}">
          <p14:sldIdLst>
            <p14:sldId id="2571"/>
            <p14:sldId id="2563"/>
            <p14:sldId id="2573"/>
          </p14:sldIdLst>
        </p14:section>
        <p14:section name="Omfang og kontrollområder" id="{ACDB1557-00E6-4C10-98A1-1E3BDDB0ED27}">
          <p14:sldIdLst>
            <p14:sldId id="2565"/>
          </p14:sldIdLst>
        </p14:section>
        <p14:section name="Historiske kontroller" id="{23604A79-3302-471D-874E-211B74C43ABF}">
          <p14:sldIdLst>
            <p14:sldId id="2574"/>
            <p14:sldId id="2575"/>
            <p14:sldId id="2576"/>
            <p14:sldId id="2577"/>
            <p14:sldId id="2578"/>
          </p14:sldIdLst>
        </p14:section>
        <p14:section name="Risikovurdering" id="{19B33D17-7898-4BA8-ABAC-ABA09D6A5717}">
          <p14:sldIdLst/>
        </p14:section>
        <p14:section name="Valgt kontrollområde" id="{1664325D-54E3-4160-A29B-5A7ADEBF445F}">
          <p14:sldIdLst/>
        </p14:section>
        <p14:section name="Rapportering" id="{B66725C2-8CEB-46BE-B270-B7B2C6AB4E0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E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7AE6F-B6CD-4DCC-6DD8-D39030CB5030}" v="28" dt="2026-02-04T06:09:30.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4" autoAdjust="0"/>
    <p:restoredTop sz="94667" autoAdjust="0"/>
  </p:normalViewPr>
  <p:slideViewPr>
    <p:cSldViewPr snapToGrid="0">
      <p:cViewPr varScale="1">
        <p:scale>
          <a:sx n="68" d="100"/>
          <a:sy n="68" d="100"/>
        </p:scale>
        <p:origin x="1236" y="60"/>
      </p:cViewPr>
      <p:guideLst/>
    </p:cSldViewPr>
  </p:slideViewPr>
  <p:notesTextViewPr>
    <p:cViewPr>
      <p:scale>
        <a:sx n="3" d="2"/>
        <a:sy n="3" d="2"/>
      </p:scale>
      <p:origin x="0" y="0"/>
    </p:cViewPr>
  </p:notesTextViewPr>
  <p:sorterViewPr>
    <p:cViewPr>
      <p:scale>
        <a:sx n="108" d="100"/>
        <a:sy n="108" d="100"/>
      </p:scale>
      <p:origin x="0" y="-1724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jus Finstad Ledaal" userId="9be8c16d-31ac-4925-8361-91f1c0a4034a" providerId="ADAL" clId="{5574F55C-1D6E-442D-99CC-2A04FC8F1E27}"/>
    <pc:docChg chg="undo custSel addSld delSld modSld sldOrd modSection">
      <pc:chgData name="Torjus Finstad Ledaal" userId="9be8c16d-31ac-4925-8361-91f1c0a4034a" providerId="ADAL" clId="{5574F55C-1D6E-442D-99CC-2A04FC8F1E27}" dt="2026-02-01T09:00:01.362" v="2347" actId="20577"/>
      <pc:docMkLst>
        <pc:docMk/>
      </pc:docMkLst>
      <pc:sldChg chg="modSp mod">
        <pc:chgData name="Torjus Finstad Ledaal" userId="9be8c16d-31ac-4925-8361-91f1c0a4034a" providerId="ADAL" clId="{5574F55C-1D6E-442D-99CC-2A04FC8F1E27}" dt="2026-02-01T08:52:31.401" v="2285" actId="790"/>
        <pc:sldMkLst>
          <pc:docMk/>
          <pc:sldMk cId="612892928" sldId="2561"/>
        </pc:sldMkLst>
        <pc:spChg chg="mod">
          <ac:chgData name="Torjus Finstad Ledaal" userId="9be8c16d-31ac-4925-8361-91f1c0a4034a" providerId="ADAL" clId="{5574F55C-1D6E-442D-99CC-2A04FC8F1E27}" dt="2026-02-01T08:52:31.401" v="2285" actId="790"/>
          <ac:spMkLst>
            <pc:docMk/>
            <pc:sldMk cId="612892928" sldId="2561"/>
            <ac:spMk id="2" creationId="{E63C9E4C-BCB2-4DAD-BC17-BF5B0B7E5376}"/>
          </ac:spMkLst>
        </pc:spChg>
        <pc:spChg chg="mod">
          <ac:chgData name="Torjus Finstad Ledaal" userId="9be8c16d-31ac-4925-8361-91f1c0a4034a" providerId="ADAL" clId="{5574F55C-1D6E-442D-99CC-2A04FC8F1E27}" dt="2026-02-01T08:52:31.401" v="2285" actId="790"/>
          <ac:spMkLst>
            <pc:docMk/>
            <pc:sldMk cId="612892928" sldId="2561"/>
            <ac:spMk id="4" creationId="{A1BFDA9A-559B-B792-6573-3A0CC5AD292B}"/>
          </ac:spMkLst>
        </pc:spChg>
        <pc:spChg chg="mod">
          <ac:chgData name="Torjus Finstad Ledaal" userId="9be8c16d-31ac-4925-8361-91f1c0a4034a" providerId="ADAL" clId="{5574F55C-1D6E-442D-99CC-2A04FC8F1E27}" dt="2026-02-01T08:52:31.401" v="2285" actId="790"/>
          <ac:spMkLst>
            <pc:docMk/>
            <pc:sldMk cId="612892928" sldId="2561"/>
            <ac:spMk id="5" creationId="{D661EA37-2592-664E-92C8-82F65D5C27F3}"/>
          </ac:spMkLst>
        </pc:spChg>
        <pc:spChg chg="mod">
          <ac:chgData name="Torjus Finstad Ledaal" userId="9be8c16d-31ac-4925-8361-91f1c0a4034a" providerId="ADAL" clId="{5574F55C-1D6E-442D-99CC-2A04FC8F1E27}" dt="2026-02-01T08:52:31.401" v="2285" actId="790"/>
          <ac:spMkLst>
            <pc:docMk/>
            <pc:sldMk cId="612892928" sldId="2561"/>
            <ac:spMk id="6" creationId="{72FF8DDA-8FE0-C6F1-4250-583A2421FB35}"/>
          </ac:spMkLst>
        </pc:spChg>
        <pc:spChg chg="mod">
          <ac:chgData name="Torjus Finstad Ledaal" userId="9be8c16d-31ac-4925-8361-91f1c0a4034a" providerId="ADAL" clId="{5574F55C-1D6E-442D-99CC-2A04FC8F1E27}" dt="2026-02-01T08:52:31.401" v="2285" actId="790"/>
          <ac:spMkLst>
            <pc:docMk/>
            <pc:sldMk cId="612892928" sldId="2561"/>
            <ac:spMk id="13" creationId="{F23306E6-5D0B-439F-BB88-7F1CEA89BD63}"/>
          </ac:spMkLst>
        </pc:spChg>
        <pc:spChg chg="mod">
          <ac:chgData name="Torjus Finstad Ledaal" userId="9be8c16d-31ac-4925-8361-91f1c0a4034a" providerId="ADAL" clId="{5574F55C-1D6E-442D-99CC-2A04FC8F1E27}" dt="2026-02-01T08:52:31.401" v="2285" actId="790"/>
          <ac:spMkLst>
            <pc:docMk/>
            <pc:sldMk cId="612892928" sldId="2561"/>
            <ac:spMk id="19" creationId="{1EE485E7-7D6D-4CB0-A3AD-261D97B2EFEA}"/>
          </ac:spMkLst>
        </pc:spChg>
        <pc:spChg chg="mod">
          <ac:chgData name="Torjus Finstad Ledaal" userId="9be8c16d-31ac-4925-8361-91f1c0a4034a" providerId="ADAL" clId="{5574F55C-1D6E-442D-99CC-2A04FC8F1E27}" dt="2026-02-01T08:52:31.401" v="2285" actId="790"/>
          <ac:spMkLst>
            <pc:docMk/>
            <pc:sldMk cId="612892928" sldId="2561"/>
            <ac:spMk id="21" creationId="{A55E3208-F0C4-4962-8946-065C94F89635}"/>
          </ac:spMkLst>
        </pc:spChg>
      </pc:sldChg>
      <pc:sldChg chg="modSp mod modAnim">
        <pc:chgData name="Torjus Finstad Ledaal" userId="9be8c16d-31ac-4925-8361-91f1c0a4034a" providerId="ADAL" clId="{5574F55C-1D6E-442D-99CC-2A04FC8F1E27}" dt="2026-02-01T08:52:39.128" v="2287" actId="790"/>
        <pc:sldMkLst>
          <pc:docMk/>
          <pc:sldMk cId="2558565394" sldId="2563"/>
        </pc:sldMkLst>
        <pc:spChg chg="mod">
          <ac:chgData name="Torjus Finstad Ledaal" userId="9be8c16d-31ac-4925-8361-91f1c0a4034a" providerId="ADAL" clId="{5574F55C-1D6E-442D-99CC-2A04FC8F1E27}" dt="2026-02-01T08:52:39.128" v="2287" actId="790"/>
          <ac:spMkLst>
            <pc:docMk/>
            <pc:sldMk cId="2558565394" sldId="2563"/>
            <ac:spMk id="2" creationId="{15975AE6-16AD-43ED-D33F-48A242B4C9BF}"/>
          </ac:spMkLst>
        </pc:spChg>
        <pc:spChg chg="mod">
          <ac:chgData name="Torjus Finstad Ledaal" userId="9be8c16d-31ac-4925-8361-91f1c0a4034a" providerId="ADAL" clId="{5574F55C-1D6E-442D-99CC-2A04FC8F1E27}" dt="2026-02-01T08:52:39.128" v="2287" actId="790"/>
          <ac:spMkLst>
            <pc:docMk/>
            <pc:sldMk cId="2558565394" sldId="2563"/>
            <ac:spMk id="6" creationId="{22469FA0-072F-1780-D483-653C75054D5A}"/>
          </ac:spMkLst>
        </pc:spChg>
        <pc:spChg chg="mod">
          <ac:chgData name="Torjus Finstad Ledaal" userId="9be8c16d-31ac-4925-8361-91f1c0a4034a" providerId="ADAL" clId="{5574F55C-1D6E-442D-99CC-2A04FC8F1E27}" dt="2026-02-01T08:52:39.128" v="2287" actId="790"/>
          <ac:spMkLst>
            <pc:docMk/>
            <pc:sldMk cId="2558565394" sldId="2563"/>
            <ac:spMk id="8" creationId="{36DE5D2B-8164-4B17-813D-BF8D75AE9CFB}"/>
          </ac:spMkLst>
        </pc:spChg>
        <pc:spChg chg="mod">
          <ac:chgData name="Torjus Finstad Ledaal" userId="9be8c16d-31ac-4925-8361-91f1c0a4034a" providerId="ADAL" clId="{5574F55C-1D6E-442D-99CC-2A04FC8F1E27}" dt="2026-02-01T08:52:39.128" v="2287" actId="790"/>
          <ac:spMkLst>
            <pc:docMk/>
            <pc:sldMk cId="2558565394" sldId="2563"/>
            <ac:spMk id="34" creationId="{C6870151-9189-4C3A-8379-EF3D95827A0A}"/>
          </ac:spMkLst>
        </pc:spChg>
        <pc:spChg chg="mod">
          <ac:chgData name="Torjus Finstad Ledaal" userId="9be8c16d-31ac-4925-8361-91f1c0a4034a" providerId="ADAL" clId="{5574F55C-1D6E-442D-99CC-2A04FC8F1E27}" dt="2026-02-01T08:52:39.128" v="2287" actId="790"/>
          <ac:spMkLst>
            <pc:docMk/>
            <pc:sldMk cId="2558565394" sldId="2563"/>
            <ac:spMk id="35" creationId="{123EA69C-102A-4DD0-9547-05DCD271D159}"/>
          </ac:spMkLst>
        </pc:spChg>
        <pc:spChg chg="mod">
          <ac:chgData name="Torjus Finstad Ledaal" userId="9be8c16d-31ac-4925-8361-91f1c0a4034a" providerId="ADAL" clId="{5574F55C-1D6E-442D-99CC-2A04FC8F1E27}" dt="2026-02-01T08:52:39.128" v="2287" actId="790"/>
          <ac:spMkLst>
            <pc:docMk/>
            <pc:sldMk cId="2558565394" sldId="2563"/>
            <ac:spMk id="36" creationId="{6A862265-5CA3-4C40-8582-7534C3B03C2A}"/>
          </ac:spMkLst>
        </pc:spChg>
        <pc:spChg chg="mod">
          <ac:chgData name="Torjus Finstad Ledaal" userId="9be8c16d-31ac-4925-8361-91f1c0a4034a" providerId="ADAL" clId="{5574F55C-1D6E-442D-99CC-2A04FC8F1E27}" dt="2026-02-01T08:52:39.128" v="2287" actId="790"/>
          <ac:spMkLst>
            <pc:docMk/>
            <pc:sldMk cId="2558565394" sldId="2563"/>
            <ac:spMk id="37" creationId="{600EF80B-0391-4082-9AF5-F15B091B4CE9}"/>
          </ac:spMkLst>
        </pc:spChg>
        <pc:spChg chg="mod">
          <ac:chgData name="Torjus Finstad Ledaal" userId="9be8c16d-31ac-4925-8361-91f1c0a4034a" providerId="ADAL" clId="{5574F55C-1D6E-442D-99CC-2A04FC8F1E27}" dt="2026-02-01T08:52:39.128" v="2287" actId="790"/>
          <ac:spMkLst>
            <pc:docMk/>
            <pc:sldMk cId="2558565394" sldId="2563"/>
            <ac:spMk id="39" creationId="{3FBF03E8-C602-4192-9C52-F84B29FDCC88}"/>
          </ac:spMkLst>
        </pc:spChg>
        <pc:picChg chg="mod">
          <ac:chgData name="Torjus Finstad Ledaal" userId="9be8c16d-31ac-4925-8361-91f1c0a4034a" providerId="ADAL" clId="{5574F55C-1D6E-442D-99CC-2A04FC8F1E27}" dt="2026-02-01T07:51:45.798" v="65" actId="1076"/>
          <ac:picMkLst>
            <pc:docMk/>
            <pc:sldMk cId="2558565394" sldId="2563"/>
            <ac:picMk id="7" creationId="{3224C683-FFF5-4F29-993B-C5253AB00704}"/>
          </ac:picMkLst>
        </pc:picChg>
      </pc:sldChg>
      <pc:sldChg chg="modSp mod modAnim">
        <pc:chgData name="Torjus Finstad Ledaal" userId="9be8c16d-31ac-4925-8361-91f1c0a4034a" providerId="ADAL" clId="{5574F55C-1D6E-442D-99CC-2A04FC8F1E27}" dt="2026-02-01T08:58:52.679" v="2298" actId="313"/>
        <pc:sldMkLst>
          <pc:docMk/>
          <pc:sldMk cId="3156946761" sldId="2565"/>
        </pc:sldMkLst>
        <pc:spChg chg="mod">
          <ac:chgData name="Torjus Finstad Ledaal" userId="9be8c16d-31ac-4925-8361-91f1c0a4034a" providerId="ADAL" clId="{5574F55C-1D6E-442D-99CC-2A04FC8F1E27}" dt="2026-02-01T08:58:52.679" v="2298" actId="313"/>
          <ac:spMkLst>
            <pc:docMk/>
            <pc:sldMk cId="3156946761" sldId="2565"/>
            <ac:spMk id="2" creationId="{D65F927C-76E4-4F04-3D3F-A45C5CEDA955}"/>
          </ac:spMkLst>
        </pc:spChg>
        <pc:spChg chg="mod">
          <ac:chgData name="Torjus Finstad Ledaal" userId="9be8c16d-31ac-4925-8361-91f1c0a4034a" providerId="ADAL" clId="{5574F55C-1D6E-442D-99CC-2A04FC8F1E27}" dt="2026-02-01T08:52:46.823" v="2289" actId="790"/>
          <ac:spMkLst>
            <pc:docMk/>
            <pc:sldMk cId="3156946761" sldId="2565"/>
            <ac:spMk id="6" creationId="{747A41BC-05B5-02D9-F5DA-F7F3EEDDE118}"/>
          </ac:spMkLst>
        </pc:spChg>
        <pc:spChg chg="mod">
          <ac:chgData name="Torjus Finstad Ledaal" userId="9be8c16d-31ac-4925-8361-91f1c0a4034a" providerId="ADAL" clId="{5574F55C-1D6E-442D-99CC-2A04FC8F1E27}" dt="2026-02-01T08:52:46.823" v="2289" actId="790"/>
          <ac:spMkLst>
            <pc:docMk/>
            <pc:sldMk cId="3156946761" sldId="2565"/>
            <ac:spMk id="8" creationId="{909880AF-1261-4A04-BB85-146C5A535C51}"/>
          </ac:spMkLst>
        </pc:spChg>
        <pc:spChg chg="mod">
          <ac:chgData name="Torjus Finstad Ledaal" userId="9be8c16d-31ac-4925-8361-91f1c0a4034a" providerId="ADAL" clId="{5574F55C-1D6E-442D-99CC-2A04FC8F1E27}" dt="2026-02-01T08:52:46.823" v="2289" actId="790"/>
          <ac:spMkLst>
            <pc:docMk/>
            <pc:sldMk cId="3156946761" sldId="2565"/>
            <ac:spMk id="59" creationId="{407B0954-1212-40A7-96E8-E17F0DD6E5F1}"/>
          </ac:spMkLst>
        </pc:spChg>
        <pc:spChg chg="mod">
          <ac:chgData name="Torjus Finstad Ledaal" userId="9be8c16d-31ac-4925-8361-91f1c0a4034a" providerId="ADAL" clId="{5574F55C-1D6E-442D-99CC-2A04FC8F1E27}" dt="2026-02-01T08:52:46.823" v="2289" actId="790"/>
          <ac:spMkLst>
            <pc:docMk/>
            <pc:sldMk cId="3156946761" sldId="2565"/>
            <ac:spMk id="68" creationId="{E5BFA26E-489A-4B7D-886F-E987CE38EA8E}"/>
          </ac:spMkLst>
        </pc:spChg>
        <pc:spChg chg="mod">
          <ac:chgData name="Torjus Finstad Ledaal" userId="9be8c16d-31ac-4925-8361-91f1c0a4034a" providerId="ADAL" clId="{5574F55C-1D6E-442D-99CC-2A04FC8F1E27}" dt="2026-02-01T08:52:46.823" v="2289" actId="790"/>
          <ac:spMkLst>
            <pc:docMk/>
            <pc:sldMk cId="3156946761" sldId="2565"/>
            <ac:spMk id="69" creationId="{05AFFBBB-C5BF-4216-831E-944F8EA42DCD}"/>
          </ac:spMkLst>
        </pc:spChg>
        <pc:spChg chg="mod">
          <ac:chgData name="Torjus Finstad Ledaal" userId="9be8c16d-31ac-4925-8361-91f1c0a4034a" providerId="ADAL" clId="{5574F55C-1D6E-442D-99CC-2A04FC8F1E27}" dt="2026-02-01T08:52:46.823" v="2289" actId="790"/>
          <ac:spMkLst>
            <pc:docMk/>
            <pc:sldMk cId="3156946761" sldId="2565"/>
            <ac:spMk id="71" creationId="{B348A1A3-46A1-435D-A676-981BEB4485FD}"/>
          </ac:spMkLst>
        </pc:spChg>
      </pc:sldChg>
      <pc:sldChg chg="modSp mod ord">
        <pc:chgData name="Torjus Finstad Ledaal" userId="9be8c16d-31ac-4925-8361-91f1c0a4034a" providerId="ADAL" clId="{5574F55C-1D6E-442D-99CC-2A04FC8F1E27}" dt="2026-02-01T08:52:34.873" v="2286" actId="790"/>
        <pc:sldMkLst>
          <pc:docMk/>
          <pc:sldMk cId="3380658584" sldId="2571"/>
        </pc:sldMkLst>
        <pc:spChg chg="mod">
          <ac:chgData name="Torjus Finstad Ledaal" userId="9be8c16d-31ac-4925-8361-91f1c0a4034a" providerId="ADAL" clId="{5574F55C-1D6E-442D-99CC-2A04FC8F1E27}" dt="2026-02-01T08:52:34.873" v="2286" actId="790"/>
          <ac:spMkLst>
            <pc:docMk/>
            <pc:sldMk cId="3380658584" sldId="2571"/>
            <ac:spMk id="2" creationId="{FAE9FC20-7990-30C2-286C-466793C4C924}"/>
          </ac:spMkLst>
        </pc:spChg>
        <pc:spChg chg="mod">
          <ac:chgData name="Torjus Finstad Ledaal" userId="9be8c16d-31ac-4925-8361-91f1c0a4034a" providerId="ADAL" clId="{5574F55C-1D6E-442D-99CC-2A04FC8F1E27}" dt="2026-02-01T08:52:34.873" v="2286" actId="790"/>
          <ac:spMkLst>
            <pc:docMk/>
            <pc:sldMk cId="3380658584" sldId="2571"/>
            <ac:spMk id="6" creationId="{36210DB9-604C-86B2-7A9F-A3CFC4970B76}"/>
          </ac:spMkLst>
        </pc:spChg>
        <pc:spChg chg="mod">
          <ac:chgData name="Torjus Finstad Ledaal" userId="9be8c16d-31ac-4925-8361-91f1c0a4034a" providerId="ADAL" clId="{5574F55C-1D6E-442D-99CC-2A04FC8F1E27}" dt="2026-02-01T08:52:34.873" v="2286" actId="790"/>
          <ac:spMkLst>
            <pc:docMk/>
            <pc:sldMk cId="3380658584" sldId="2571"/>
            <ac:spMk id="8" creationId="{9F382E64-B1CA-4DDB-85BC-BB6092AA5B32}"/>
          </ac:spMkLst>
        </pc:spChg>
        <pc:spChg chg="mod">
          <ac:chgData name="Torjus Finstad Ledaal" userId="9be8c16d-31ac-4925-8361-91f1c0a4034a" providerId="ADAL" clId="{5574F55C-1D6E-442D-99CC-2A04FC8F1E27}" dt="2026-02-01T08:52:34.873" v="2286" actId="790"/>
          <ac:spMkLst>
            <pc:docMk/>
            <pc:sldMk cId="3380658584" sldId="2571"/>
            <ac:spMk id="36" creationId="{50F21DC9-D0AC-495C-8CC8-D5DDF8C11C22}"/>
          </ac:spMkLst>
        </pc:spChg>
        <pc:spChg chg="mod">
          <ac:chgData name="Torjus Finstad Ledaal" userId="9be8c16d-31ac-4925-8361-91f1c0a4034a" providerId="ADAL" clId="{5574F55C-1D6E-442D-99CC-2A04FC8F1E27}" dt="2026-02-01T08:52:34.873" v="2286" actId="790"/>
          <ac:spMkLst>
            <pc:docMk/>
            <pc:sldMk cId="3380658584" sldId="2571"/>
            <ac:spMk id="39" creationId="{B170D861-4049-43F4-BCF4-088470D3E906}"/>
          </ac:spMkLst>
        </pc:spChg>
        <pc:spChg chg="mod">
          <ac:chgData name="Torjus Finstad Ledaal" userId="9be8c16d-31ac-4925-8361-91f1c0a4034a" providerId="ADAL" clId="{5574F55C-1D6E-442D-99CC-2A04FC8F1E27}" dt="2026-02-01T08:52:34.873" v="2286" actId="790"/>
          <ac:spMkLst>
            <pc:docMk/>
            <pc:sldMk cId="3380658584" sldId="2571"/>
            <ac:spMk id="40" creationId="{3D9C3684-6169-49E6-99BA-EF73401361CC}"/>
          </ac:spMkLst>
        </pc:spChg>
        <pc:spChg chg="mod">
          <ac:chgData name="Torjus Finstad Ledaal" userId="9be8c16d-31ac-4925-8361-91f1c0a4034a" providerId="ADAL" clId="{5574F55C-1D6E-442D-99CC-2A04FC8F1E27}" dt="2026-02-01T08:52:34.873" v="2286" actId="790"/>
          <ac:spMkLst>
            <pc:docMk/>
            <pc:sldMk cId="3380658584" sldId="2571"/>
            <ac:spMk id="43" creationId="{2C72F72E-336B-4BAB-9CFA-E55224D40E87}"/>
          </ac:spMkLst>
        </pc:spChg>
        <pc:spChg chg="mod">
          <ac:chgData name="Torjus Finstad Ledaal" userId="9be8c16d-31ac-4925-8361-91f1c0a4034a" providerId="ADAL" clId="{5574F55C-1D6E-442D-99CC-2A04FC8F1E27}" dt="2026-02-01T08:52:34.873" v="2286" actId="790"/>
          <ac:spMkLst>
            <pc:docMk/>
            <pc:sldMk cId="3380658584" sldId="2571"/>
            <ac:spMk id="44" creationId="{4D6A7AAF-A2E1-4EFB-A032-F6D220F61D9C}"/>
          </ac:spMkLst>
        </pc:spChg>
      </pc:sldChg>
      <pc:sldChg chg="modSp add mod">
        <pc:chgData name="Torjus Finstad Ledaal" userId="9be8c16d-31ac-4925-8361-91f1c0a4034a" providerId="ADAL" clId="{5574F55C-1D6E-442D-99CC-2A04FC8F1E27}" dt="2026-02-01T08:53:42.517" v="2295" actId="20577"/>
        <pc:sldMkLst>
          <pc:docMk/>
          <pc:sldMk cId="2095247340" sldId="2573"/>
        </pc:sldMkLst>
        <pc:spChg chg="mod">
          <ac:chgData name="Torjus Finstad Ledaal" userId="9be8c16d-31ac-4925-8361-91f1c0a4034a" providerId="ADAL" clId="{5574F55C-1D6E-442D-99CC-2A04FC8F1E27}" dt="2026-02-01T08:52:43.022" v="2288" actId="790"/>
          <ac:spMkLst>
            <pc:docMk/>
            <pc:sldMk cId="2095247340" sldId="2573"/>
            <ac:spMk id="2" creationId="{9AF07D06-0EBE-6D5E-9D1C-32EC616FA138}"/>
          </ac:spMkLst>
        </pc:spChg>
        <pc:spChg chg="mod">
          <ac:chgData name="Torjus Finstad Ledaal" userId="9be8c16d-31ac-4925-8361-91f1c0a4034a" providerId="ADAL" clId="{5574F55C-1D6E-442D-99CC-2A04FC8F1E27}" dt="2026-02-01T08:52:43.022" v="2288" actId="790"/>
          <ac:spMkLst>
            <pc:docMk/>
            <pc:sldMk cId="2095247340" sldId="2573"/>
            <ac:spMk id="6" creationId="{5CA46CC2-EFBD-FF3A-6A41-4342B65CC88F}"/>
          </ac:spMkLst>
        </pc:spChg>
        <pc:spChg chg="mod">
          <ac:chgData name="Torjus Finstad Ledaal" userId="9be8c16d-31ac-4925-8361-91f1c0a4034a" providerId="ADAL" clId="{5574F55C-1D6E-442D-99CC-2A04FC8F1E27}" dt="2026-02-01T08:53:42.517" v="2295" actId="20577"/>
          <ac:spMkLst>
            <pc:docMk/>
            <pc:sldMk cId="2095247340" sldId="2573"/>
            <ac:spMk id="8" creationId="{36DABF70-F9AD-03D2-444D-293C52BAF0A9}"/>
          </ac:spMkLst>
        </pc:spChg>
        <pc:spChg chg="mod">
          <ac:chgData name="Torjus Finstad Ledaal" userId="9be8c16d-31ac-4925-8361-91f1c0a4034a" providerId="ADAL" clId="{5574F55C-1D6E-442D-99CC-2A04FC8F1E27}" dt="2026-02-01T08:52:43.022" v="2288" actId="790"/>
          <ac:spMkLst>
            <pc:docMk/>
            <pc:sldMk cId="2095247340" sldId="2573"/>
            <ac:spMk id="34" creationId="{C6B4D55C-0CF8-63F7-401B-00831CA032C4}"/>
          </ac:spMkLst>
        </pc:spChg>
        <pc:spChg chg="mod">
          <ac:chgData name="Torjus Finstad Ledaal" userId="9be8c16d-31ac-4925-8361-91f1c0a4034a" providerId="ADAL" clId="{5574F55C-1D6E-442D-99CC-2A04FC8F1E27}" dt="2026-02-01T08:52:43.022" v="2288" actId="790"/>
          <ac:spMkLst>
            <pc:docMk/>
            <pc:sldMk cId="2095247340" sldId="2573"/>
            <ac:spMk id="35" creationId="{84EAF434-AAB6-C712-32A2-C23E265D6E32}"/>
          </ac:spMkLst>
        </pc:spChg>
        <pc:spChg chg="mod">
          <ac:chgData name="Torjus Finstad Ledaal" userId="9be8c16d-31ac-4925-8361-91f1c0a4034a" providerId="ADAL" clId="{5574F55C-1D6E-442D-99CC-2A04FC8F1E27}" dt="2026-02-01T08:52:43.022" v="2288" actId="790"/>
          <ac:spMkLst>
            <pc:docMk/>
            <pc:sldMk cId="2095247340" sldId="2573"/>
            <ac:spMk id="36" creationId="{52DA8A4F-C67B-A678-0E62-FA1B53716F4E}"/>
          </ac:spMkLst>
        </pc:spChg>
        <pc:spChg chg="mod">
          <ac:chgData name="Torjus Finstad Ledaal" userId="9be8c16d-31ac-4925-8361-91f1c0a4034a" providerId="ADAL" clId="{5574F55C-1D6E-442D-99CC-2A04FC8F1E27}" dt="2026-02-01T08:52:43.022" v="2288" actId="790"/>
          <ac:spMkLst>
            <pc:docMk/>
            <pc:sldMk cId="2095247340" sldId="2573"/>
            <ac:spMk id="37" creationId="{D57DB5D7-BE62-263F-2F90-B0787743F5C1}"/>
          </ac:spMkLst>
        </pc:spChg>
        <pc:spChg chg="mod">
          <ac:chgData name="Torjus Finstad Ledaal" userId="9be8c16d-31ac-4925-8361-91f1c0a4034a" providerId="ADAL" clId="{5574F55C-1D6E-442D-99CC-2A04FC8F1E27}" dt="2026-02-01T08:52:43.022" v="2288" actId="790"/>
          <ac:spMkLst>
            <pc:docMk/>
            <pc:sldMk cId="2095247340" sldId="2573"/>
            <ac:spMk id="39" creationId="{5CF03460-63A3-C3B3-FB94-EB6CCC33737A}"/>
          </ac:spMkLst>
        </pc:spChg>
      </pc:sldChg>
      <pc:sldChg chg="modSp add mod ord">
        <pc:chgData name="Torjus Finstad Ledaal" userId="9be8c16d-31ac-4925-8361-91f1c0a4034a" providerId="ADAL" clId="{5574F55C-1D6E-442D-99CC-2A04FC8F1E27}" dt="2026-02-01T08:52:51.912" v="2290" actId="790"/>
        <pc:sldMkLst>
          <pc:docMk/>
          <pc:sldMk cId="2767134258" sldId="2574"/>
        </pc:sldMkLst>
        <pc:spChg chg="mod">
          <ac:chgData name="Torjus Finstad Ledaal" userId="9be8c16d-31ac-4925-8361-91f1c0a4034a" providerId="ADAL" clId="{5574F55C-1D6E-442D-99CC-2A04FC8F1E27}" dt="2026-02-01T08:52:51.912" v="2290" actId="790"/>
          <ac:spMkLst>
            <pc:docMk/>
            <pc:sldMk cId="2767134258" sldId="2574"/>
            <ac:spMk id="2" creationId="{F4B73D44-EB57-060D-701F-1F5072328328}"/>
          </ac:spMkLst>
        </pc:spChg>
        <pc:spChg chg="mod">
          <ac:chgData name="Torjus Finstad Ledaal" userId="9be8c16d-31ac-4925-8361-91f1c0a4034a" providerId="ADAL" clId="{5574F55C-1D6E-442D-99CC-2A04FC8F1E27}" dt="2026-02-01T08:52:51.912" v="2290" actId="790"/>
          <ac:spMkLst>
            <pc:docMk/>
            <pc:sldMk cId="2767134258" sldId="2574"/>
            <ac:spMk id="6" creationId="{9C4A7D09-3B0A-57AC-9AB8-A91C6E3A6131}"/>
          </ac:spMkLst>
        </pc:spChg>
        <pc:spChg chg="mod">
          <ac:chgData name="Torjus Finstad Ledaal" userId="9be8c16d-31ac-4925-8361-91f1c0a4034a" providerId="ADAL" clId="{5574F55C-1D6E-442D-99CC-2A04FC8F1E27}" dt="2026-02-01T08:52:51.912" v="2290" actId="790"/>
          <ac:spMkLst>
            <pc:docMk/>
            <pc:sldMk cId="2767134258" sldId="2574"/>
            <ac:spMk id="8" creationId="{9409B456-62C8-CC83-CBA7-D3B14DFB74CF}"/>
          </ac:spMkLst>
        </pc:spChg>
        <pc:spChg chg="mod">
          <ac:chgData name="Torjus Finstad Ledaal" userId="9be8c16d-31ac-4925-8361-91f1c0a4034a" providerId="ADAL" clId="{5574F55C-1D6E-442D-99CC-2A04FC8F1E27}" dt="2026-02-01T08:52:51.912" v="2290" actId="790"/>
          <ac:spMkLst>
            <pc:docMk/>
            <pc:sldMk cId="2767134258" sldId="2574"/>
            <ac:spMk id="59" creationId="{330B238F-89DF-EAF8-9A3C-F37922F1B590}"/>
          </ac:spMkLst>
        </pc:spChg>
        <pc:spChg chg="mod">
          <ac:chgData name="Torjus Finstad Ledaal" userId="9be8c16d-31ac-4925-8361-91f1c0a4034a" providerId="ADAL" clId="{5574F55C-1D6E-442D-99CC-2A04FC8F1E27}" dt="2026-02-01T08:52:51.912" v="2290" actId="790"/>
          <ac:spMkLst>
            <pc:docMk/>
            <pc:sldMk cId="2767134258" sldId="2574"/>
            <ac:spMk id="68" creationId="{0B66BE18-F6FE-3A51-283D-43B9761E0CF4}"/>
          </ac:spMkLst>
        </pc:spChg>
        <pc:spChg chg="mod">
          <ac:chgData name="Torjus Finstad Ledaal" userId="9be8c16d-31ac-4925-8361-91f1c0a4034a" providerId="ADAL" clId="{5574F55C-1D6E-442D-99CC-2A04FC8F1E27}" dt="2026-02-01T08:52:51.912" v="2290" actId="790"/>
          <ac:spMkLst>
            <pc:docMk/>
            <pc:sldMk cId="2767134258" sldId="2574"/>
            <ac:spMk id="69" creationId="{798E45EE-1CCE-C466-2658-1F845AA4A72B}"/>
          </ac:spMkLst>
        </pc:spChg>
        <pc:spChg chg="mod">
          <ac:chgData name="Torjus Finstad Ledaal" userId="9be8c16d-31ac-4925-8361-91f1c0a4034a" providerId="ADAL" clId="{5574F55C-1D6E-442D-99CC-2A04FC8F1E27}" dt="2026-02-01T08:52:51.912" v="2290" actId="790"/>
          <ac:spMkLst>
            <pc:docMk/>
            <pc:sldMk cId="2767134258" sldId="2574"/>
            <ac:spMk id="71" creationId="{835A8C51-D38E-0106-A482-19BF93EC1542}"/>
          </ac:spMkLst>
        </pc:spChg>
      </pc:sldChg>
      <pc:sldChg chg="addSp modSp add mod modAnim">
        <pc:chgData name="Torjus Finstad Ledaal" userId="9be8c16d-31ac-4925-8361-91f1c0a4034a" providerId="ADAL" clId="{5574F55C-1D6E-442D-99CC-2A04FC8F1E27}" dt="2026-02-01T08:59:06.379" v="2299" actId="313"/>
        <pc:sldMkLst>
          <pc:docMk/>
          <pc:sldMk cId="2296612766" sldId="2575"/>
        </pc:sldMkLst>
        <pc:spChg chg="mod">
          <ac:chgData name="Torjus Finstad Ledaal" userId="9be8c16d-31ac-4925-8361-91f1c0a4034a" providerId="ADAL" clId="{5574F55C-1D6E-442D-99CC-2A04FC8F1E27}" dt="2026-02-01T08:59:06.379" v="2299" actId="313"/>
          <ac:spMkLst>
            <pc:docMk/>
            <pc:sldMk cId="2296612766" sldId="2575"/>
            <ac:spMk id="2" creationId="{43C70BA9-2F3C-038E-8479-CA76D761DA0E}"/>
          </ac:spMkLst>
        </pc:spChg>
        <pc:spChg chg="mod">
          <ac:chgData name="Torjus Finstad Ledaal" userId="9be8c16d-31ac-4925-8361-91f1c0a4034a" providerId="ADAL" clId="{5574F55C-1D6E-442D-99CC-2A04FC8F1E27}" dt="2026-02-01T08:52:57.126" v="2291" actId="790"/>
          <ac:spMkLst>
            <pc:docMk/>
            <pc:sldMk cId="2296612766" sldId="2575"/>
            <ac:spMk id="6" creationId="{90F77F01-DC25-6553-409C-6DAFD2249D8E}"/>
          </ac:spMkLst>
        </pc:spChg>
        <pc:spChg chg="mod">
          <ac:chgData name="Torjus Finstad Ledaal" userId="9be8c16d-31ac-4925-8361-91f1c0a4034a" providerId="ADAL" clId="{5574F55C-1D6E-442D-99CC-2A04FC8F1E27}" dt="2026-02-01T08:52:57.126" v="2291" actId="790"/>
          <ac:spMkLst>
            <pc:docMk/>
            <pc:sldMk cId="2296612766" sldId="2575"/>
            <ac:spMk id="8" creationId="{A138AACE-9481-E257-CF0C-4782309F3C67}"/>
          </ac:spMkLst>
        </pc:spChg>
        <pc:spChg chg="mod">
          <ac:chgData name="Torjus Finstad Ledaal" userId="9be8c16d-31ac-4925-8361-91f1c0a4034a" providerId="ADAL" clId="{5574F55C-1D6E-442D-99CC-2A04FC8F1E27}" dt="2026-02-01T08:52:57.126" v="2291" actId="790"/>
          <ac:spMkLst>
            <pc:docMk/>
            <pc:sldMk cId="2296612766" sldId="2575"/>
            <ac:spMk id="59" creationId="{67080731-3011-AE0D-9095-CC59CD82ADD3}"/>
          </ac:spMkLst>
        </pc:spChg>
        <pc:spChg chg="mod">
          <ac:chgData name="Torjus Finstad Ledaal" userId="9be8c16d-31ac-4925-8361-91f1c0a4034a" providerId="ADAL" clId="{5574F55C-1D6E-442D-99CC-2A04FC8F1E27}" dt="2026-02-01T08:52:57.126" v="2291" actId="790"/>
          <ac:spMkLst>
            <pc:docMk/>
            <pc:sldMk cId="2296612766" sldId="2575"/>
            <ac:spMk id="68" creationId="{F758CF51-175B-5BE5-9B1D-A57C1A3D51F0}"/>
          </ac:spMkLst>
        </pc:spChg>
        <pc:spChg chg="mod">
          <ac:chgData name="Torjus Finstad Ledaal" userId="9be8c16d-31ac-4925-8361-91f1c0a4034a" providerId="ADAL" clId="{5574F55C-1D6E-442D-99CC-2A04FC8F1E27}" dt="2026-02-01T08:52:57.126" v="2291" actId="790"/>
          <ac:spMkLst>
            <pc:docMk/>
            <pc:sldMk cId="2296612766" sldId="2575"/>
            <ac:spMk id="69" creationId="{74CDB388-BCE4-91CD-09F9-E3343FAFCD8D}"/>
          </ac:spMkLst>
        </pc:spChg>
        <pc:spChg chg="mod">
          <ac:chgData name="Torjus Finstad Ledaal" userId="9be8c16d-31ac-4925-8361-91f1c0a4034a" providerId="ADAL" clId="{5574F55C-1D6E-442D-99CC-2A04FC8F1E27}" dt="2026-02-01T08:52:57.126" v="2291" actId="790"/>
          <ac:spMkLst>
            <pc:docMk/>
            <pc:sldMk cId="2296612766" sldId="2575"/>
            <ac:spMk id="71" creationId="{78705FA9-4F2B-2E73-445A-EA4810E87ACD}"/>
          </ac:spMkLst>
        </pc:spChg>
        <pc:picChg chg="add mod">
          <ac:chgData name="Torjus Finstad Ledaal" userId="9be8c16d-31ac-4925-8361-91f1c0a4034a" providerId="ADAL" clId="{5574F55C-1D6E-442D-99CC-2A04FC8F1E27}" dt="2026-02-01T08:35:32.649" v="1348" actId="207"/>
          <ac:picMkLst>
            <pc:docMk/>
            <pc:sldMk cId="2296612766" sldId="2575"/>
            <ac:picMk id="4" creationId="{D30B5785-5598-2F4A-D3A6-26E48F9B2C0B}"/>
          </ac:picMkLst>
        </pc:picChg>
        <pc:picChg chg="add mod">
          <ac:chgData name="Torjus Finstad Ledaal" userId="9be8c16d-31ac-4925-8361-91f1c0a4034a" providerId="ADAL" clId="{5574F55C-1D6E-442D-99CC-2A04FC8F1E27}" dt="2026-02-01T08:37:15.522" v="1563" actId="207"/>
          <ac:picMkLst>
            <pc:docMk/>
            <pc:sldMk cId="2296612766" sldId="2575"/>
            <ac:picMk id="5" creationId="{E00177F4-14E9-01F0-8041-4701A6EC9086}"/>
          </ac:picMkLst>
        </pc:picChg>
        <pc:picChg chg="add mod">
          <ac:chgData name="Torjus Finstad Ledaal" userId="9be8c16d-31ac-4925-8361-91f1c0a4034a" providerId="ADAL" clId="{5574F55C-1D6E-442D-99CC-2A04FC8F1E27}" dt="2026-02-01T08:37:42.056" v="1566" actId="207"/>
          <ac:picMkLst>
            <pc:docMk/>
            <pc:sldMk cId="2296612766" sldId="2575"/>
            <ac:picMk id="10" creationId="{27ED6041-0B37-C673-F872-ED36D3B2E55F}"/>
          </ac:picMkLst>
        </pc:picChg>
      </pc:sldChg>
      <pc:sldChg chg="delSp modSp add mod delAnim modAnim">
        <pc:chgData name="Torjus Finstad Ledaal" userId="9be8c16d-31ac-4925-8361-91f1c0a4034a" providerId="ADAL" clId="{5574F55C-1D6E-442D-99CC-2A04FC8F1E27}" dt="2026-02-01T08:59:28.135" v="2303" actId="20577"/>
        <pc:sldMkLst>
          <pc:docMk/>
          <pc:sldMk cId="1522468351" sldId="2576"/>
        </pc:sldMkLst>
        <pc:spChg chg="mod">
          <ac:chgData name="Torjus Finstad Ledaal" userId="9be8c16d-31ac-4925-8361-91f1c0a4034a" providerId="ADAL" clId="{5574F55C-1D6E-442D-99CC-2A04FC8F1E27}" dt="2026-02-01T08:59:28.135" v="2303" actId="20577"/>
          <ac:spMkLst>
            <pc:docMk/>
            <pc:sldMk cId="1522468351" sldId="2576"/>
            <ac:spMk id="2" creationId="{E2F3B95F-D1FA-E691-E8C6-D3C1151F824A}"/>
          </ac:spMkLst>
        </pc:spChg>
        <pc:spChg chg="mod">
          <ac:chgData name="Torjus Finstad Ledaal" userId="9be8c16d-31ac-4925-8361-91f1c0a4034a" providerId="ADAL" clId="{5574F55C-1D6E-442D-99CC-2A04FC8F1E27}" dt="2026-02-01T08:53:07.854" v="2292" actId="790"/>
          <ac:spMkLst>
            <pc:docMk/>
            <pc:sldMk cId="1522468351" sldId="2576"/>
            <ac:spMk id="6" creationId="{7FEB5F8F-7394-4025-796A-F80617155D1F}"/>
          </ac:spMkLst>
        </pc:spChg>
        <pc:spChg chg="mod">
          <ac:chgData name="Torjus Finstad Ledaal" userId="9be8c16d-31ac-4925-8361-91f1c0a4034a" providerId="ADAL" clId="{5574F55C-1D6E-442D-99CC-2A04FC8F1E27}" dt="2026-02-01T08:53:07.854" v="2292" actId="790"/>
          <ac:spMkLst>
            <pc:docMk/>
            <pc:sldMk cId="1522468351" sldId="2576"/>
            <ac:spMk id="8" creationId="{7A89ADB4-0D50-ECD8-0630-A25785360525}"/>
          </ac:spMkLst>
        </pc:spChg>
        <pc:spChg chg="mod">
          <ac:chgData name="Torjus Finstad Ledaal" userId="9be8c16d-31ac-4925-8361-91f1c0a4034a" providerId="ADAL" clId="{5574F55C-1D6E-442D-99CC-2A04FC8F1E27}" dt="2026-02-01T08:53:07.854" v="2292" actId="790"/>
          <ac:spMkLst>
            <pc:docMk/>
            <pc:sldMk cId="1522468351" sldId="2576"/>
            <ac:spMk id="59" creationId="{DF4A2624-2C29-1CC2-43D7-4DDA359C722E}"/>
          </ac:spMkLst>
        </pc:spChg>
        <pc:spChg chg="mod">
          <ac:chgData name="Torjus Finstad Ledaal" userId="9be8c16d-31ac-4925-8361-91f1c0a4034a" providerId="ADAL" clId="{5574F55C-1D6E-442D-99CC-2A04FC8F1E27}" dt="2026-02-01T08:53:07.854" v="2292" actId="790"/>
          <ac:spMkLst>
            <pc:docMk/>
            <pc:sldMk cId="1522468351" sldId="2576"/>
            <ac:spMk id="68" creationId="{9FD698BA-FD15-12F4-0371-45279E42AE8B}"/>
          </ac:spMkLst>
        </pc:spChg>
        <pc:spChg chg="mod">
          <ac:chgData name="Torjus Finstad Ledaal" userId="9be8c16d-31ac-4925-8361-91f1c0a4034a" providerId="ADAL" clId="{5574F55C-1D6E-442D-99CC-2A04FC8F1E27}" dt="2026-02-01T08:53:07.854" v="2292" actId="790"/>
          <ac:spMkLst>
            <pc:docMk/>
            <pc:sldMk cId="1522468351" sldId="2576"/>
            <ac:spMk id="69" creationId="{31EF8618-0C14-4114-0758-93B565F94CFF}"/>
          </ac:spMkLst>
        </pc:spChg>
        <pc:spChg chg="mod">
          <ac:chgData name="Torjus Finstad Ledaal" userId="9be8c16d-31ac-4925-8361-91f1c0a4034a" providerId="ADAL" clId="{5574F55C-1D6E-442D-99CC-2A04FC8F1E27}" dt="2026-02-01T08:53:07.854" v="2292" actId="790"/>
          <ac:spMkLst>
            <pc:docMk/>
            <pc:sldMk cId="1522468351" sldId="2576"/>
            <ac:spMk id="71" creationId="{DB1A83B9-5309-515F-617E-75A57DAAE6CE}"/>
          </ac:spMkLst>
        </pc:spChg>
      </pc:sldChg>
      <pc:sldChg chg="modSp add mod">
        <pc:chgData name="Torjus Finstad Ledaal" userId="9be8c16d-31ac-4925-8361-91f1c0a4034a" providerId="ADAL" clId="{5574F55C-1D6E-442D-99CC-2A04FC8F1E27}" dt="2026-02-01T09:00:01.362" v="2347" actId="20577"/>
        <pc:sldMkLst>
          <pc:docMk/>
          <pc:sldMk cId="69246461" sldId="2577"/>
        </pc:sldMkLst>
        <pc:spChg chg="mod">
          <ac:chgData name="Torjus Finstad Ledaal" userId="9be8c16d-31ac-4925-8361-91f1c0a4034a" providerId="ADAL" clId="{5574F55C-1D6E-442D-99CC-2A04FC8F1E27}" dt="2026-02-01T09:00:01.362" v="2347" actId="20577"/>
          <ac:spMkLst>
            <pc:docMk/>
            <pc:sldMk cId="69246461" sldId="2577"/>
            <ac:spMk id="2" creationId="{83C39E6B-EED0-275C-1EA2-37927487443B}"/>
          </ac:spMkLst>
        </pc:spChg>
        <pc:spChg chg="mod">
          <ac:chgData name="Torjus Finstad Ledaal" userId="9be8c16d-31ac-4925-8361-91f1c0a4034a" providerId="ADAL" clId="{5574F55C-1D6E-442D-99CC-2A04FC8F1E27}" dt="2026-02-01T08:53:11.781" v="2293" actId="790"/>
          <ac:spMkLst>
            <pc:docMk/>
            <pc:sldMk cId="69246461" sldId="2577"/>
            <ac:spMk id="6" creationId="{93D6FE4D-C49B-DD07-A38C-640F5699A610}"/>
          </ac:spMkLst>
        </pc:spChg>
        <pc:spChg chg="mod">
          <ac:chgData name="Torjus Finstad Ledaal" userId="9be8c16d-31ac-4925-8361-91f1c0a4034a" providerId="ADAL" clId="{5574F55C-1D6E-442D-99CC-2A04FC8F1E27}" dt="2026-02-01T08:53:11.781" v="2293" actId="790"/>
          <ac:spMkLst>
            <pc:docMk/>
            <pc:sldMk cId="69246461" sldId="2577"/>
            <ac:spMk id="8" creationId="{8E7A62B7-D847-8313-00E7-ABB6A4D4045F}"/>
          </ac:spMkLst>
        </pc:spChg>
        <pc:spChg chg="mod">
          <ac:chgData name="Torjus Finstad Ledaal" userId="9be8c16d-31ac-4925-8361-91f1c0a4034a" providerId="ADAL" clId="{5574F55C-1D6E-442D-99CC-2A04FC8F1E27}" dt="2026-02-01T08:53:11.781" v="2293" actId="790"/>
          <ac:spMkLst>
            <pc:docMk/>
            <pc:sldMk cId="69246461" sldId="2577"/>
            <ac:spMk id="59" creationId="{ABD1E68D-58FA-9D59-B994-8764AF34B61F}"/>
          </ac:spMkLst>
        </pc:spChg>
        <pc:spChg chg="mod">
          <ac:chgData name="Torjus Finstad Ledaal" userId="9be8c16d-31ac-4925-8361-91f1c0a4034a" providerId="ADAL" clId="{5574F55C-1D6E-442D-99CC-2A04FC8F1E27}" dt="2026-02-01T08:53:11.781" v="2293" actId="790"/>
          <ac:spMkLst>
            <pc:docMk/>
            <pc:sldMk cId="69246461" sldId="2577"/>
            <ac:spMk id="68" creationId="{A8B8ACB0-8A20-9833-8D56-727BCE1E1A65}"/>
          </ac:spMkLst>
        </pc:spChg>
        <pc:spChg chg="mod">
          <ac:chgData name="Torjus Finstad Ledaal" userId="9be8c16d-31ac-4925-8361-91f1c0a4034a" providerId="ADAL" clId="{5574F55C-1D6E-442D-99CC-2A04FC8F1E27}" dt="2026-02-01T08:53:11.781" v="2293" actId="790"/>
          <ac:spMkLst>
            <pc:docMk/>
            <pc:sldMk cId="69246461" sldId="2577"/>
            <ac:spMk id="69" creationId="{43EE974D-E3E1-34F7-F621-AA7CF998562C}"/>
          </ac:spMkLst>
        </pc:spChg>
        <pc:spChg chg="mod">
          <ac:chgData name="Torjus Finstad Ledaal" userId="9be8c16d-31ac-4925-8361-91f1c0a4034a" providerId="ADAL" clId="{5574F55C-1D6E-442D-99CC-2A04FC8F1E27}" dt="2026-02-01T08:53:11.781" v="2293" actId="790"/>
          <ac:spMkLst>
            <pc:docMk/>
            <pc:sldMk cId="69246461" sldId="2577"/>
            <ac:spMk id="71" creationId="{7210A6F9-BEA6-86D1-6710-1F7185BA9217}"/>
          </ac:spMkLst>
        </pc:spChg>
      </pc:sldChg>
      <pc:sldChg chg="delSp modSp add mod setBg delDesignElem">
        <pc:chgData name="Torjus Finstad Ledaal" userId="9be8c16d-31ac-4925-8361-91f1c0a4034a" providerId="ADAL" clId="{5574F55C-1D6E-442D-99CC-2A04FC8F1E27}" dt="2026-02-01T08:53:15.599" v="2294" actId="790"/>
        <pc:sldMkLst>
          <pc:docMk/>
          <pc:sldMk cId="32516546" sldId="2578"/>
        </pc:sldMkLst>
        <pc:spChg chg="mod">
          <ac:chgData name="Torjus Finstad Ledaal" userId="9be8c16d-31ac-4925-8361-91f1c0a4034a" providerId="ADAL" clId="{5574F55C-1D6E-442D-99CC-2A04FC8F1E27}" dt="2026-02-01T08:53:15.599" v="2294" actId="790"/>
          <ac:spMkLst>
            <pc:docMk/>
            <pc:sldMk cId="32516546" sldId="2578"/>
            <ac:spMk id="2" creationId="{D0349C88-5D8C-972F-A1B7-3143787F6BAA}"/>
          </ac:spMkLst>
        </pc:spChg>
        <pc:spChg chg="mod">
          <ac:chgData name="Torjus Finstad Ledaal" userId="9be8c16d-31ac-4925-8361-91f1c0a4034a" providerId="ADAL" clId="{5574F55C-1D6E-442D-99CC-2A04FC8F1E27}" dt="2026-02-01T08:53:15.599" v="2294" actId="790"/>
          <ac:spMkLst>
            <pc:docMk/>
            <pc:sldMk cId="32516546" sldId="2578"/>
            <ac:spMk id="6" creationId="{19730F3D-FAEA-54F8-03BD-C1648EB97931}"/>
          </ac:spMkLst>
        </pc:spChg>
        <pc:spChg chg="mod">
          <ac:chgData name="Torjus Finstad Ledaal" userId="9be8c16d-31ac-4925-8361-91f1c0a4034a" providerId="ADAL" clId="{5574F55C-1D6E-442D-99CC-2A04FC8F1E27}" dt="2026-02-01T08:53:15.599" v="2294" actId="790"/>
          <ac:spMkLst>
            <pc:docMk/>
            <pc:sldMk cId="32516546" sldId="2578"/>
            <ac:spMk id="8" creationId="{F976A098-E050-DD2A-442C-1C864D08A2BC}"/>
          </ac:spMkLst>
        </pc:spChg>
      </pc:sldChg>
      <pc:sldMasterChg chg="delSldLayout">
        <pc:chgData name="Torjus Finstad Ledaal" userId="9be8c16d-31ac-4925-8361-91f1c0a4034a" providerId="ADAL" clId="{5574F55C-1D6E-442D-99CC-2A04FC8F1E27}" dt="2026-02-01T08:52:05.306" v="2284" actId="47"/>
        <pc:sldMasterMkLst>
          <pc:docMk/>
          <pc:sldMasterMk cId="2721377149" sldId="2147483970"/>
        </pc:sldMasterMkLst>
      </pc:sldMasterChg>
    </pc:docChg>
  </pc:docChgLst>
  <pc:docChgLst>
    <pc:chgData name="Torjus Finstad Ledaal" userId="S::torjus.ledaal@agderkomrev.no::9be8c16d-31ac-4925-8361-91f1c0a4034a" providerId="AD" clId="Web-{3E77AE6F-B6CD-4DCC-6DD8-D39030CB5030}"/>
    <pc:docChg chg="modSld">
      <pc:chgData name="Torjus Finstad Ledaal" userId="S::torjus.ledaal@agderkomrev.no::9be8c16d-31ac-4925-8361-91f1c0a4034a" providerId="AD" clId="Web-{3E77AE6F-B6CD-4DCC-6DD8-D39030CB5030}" dt="2026-02-04T06:09:30.646" v="26" actId="20577"/>
      <pc:docMkLst>
        <pc:docMk/>
      </pc:docMkLst>
      <pc:sldChg chg="modSp">
        <pc:chgData name="Torjus Finstad Ledaal" userId="S::torjus.ledaal@agderkomrev.no::9be8c16d-31ac-4925-8361-91f1c0a4034a" providerId="AD" clId="Web-{3E77AE6F-B6CD-4DCC-6DD8-D39030CB5030}" dt="2026-02-04T06:09:30.646" v="26" actId="20577"/>
        <pc:sldMkLst>
          <pc:docMk/>
          <pc:sldMk cId="612892928" sldId="2561"/>
        </pc:sldMkLst>
        <pc:spChg chg="mod">
          <ac:chgData name="Torjus Finstad Ledaal" userId="S::torjus.ledaal@agderkomrev.no::9be8c16d-31ac-4925-8361-91f1c0a4034a" providerId="AD" clId="Web-{3E77AE6F-B6CD-4DCC-6DD8-D39030CB5030}" dt="2026-02-04T06:09:30.646" v="26" actId="20577"/>
          <ac:spMkLst>
            <pc:docMk/>
            <pc:sldMk cId="612892928" sldId="2561"/>
            <ac:spMk id="2" creationId="{E63C9E4C-BCB2-4DAD-BC17-BF5B0B7E5376}"/>
          </ac:spMkLst>
        </pc:spChg>
        <pc:spChg chg="mod">
          <ac:chgData name="Torjus Finstad Ledaal" userId="S::torjus.ledaal@agderkomrev.no::9be8c16d-31ac-4925-8361-91f1c0a4034a" providerId="AD" clId="Web-{3E77AE6F-B6CD-4DCC-6DD8-D39030CB5030}" dt="2026-02-04T06:09:30.037" v="25" actId="20577"/>
          <ac:spMkLst>
            <pc:docMk/>
            <pc:sldMk cId="612892928" sldId="2561"/>
            <ac:spMk id="4" creationId="{A1BFDA9A-559B-B792-6573-3A0CC5AD292B}"/>
          </ac:spMkLst>
        </pc:spChg>
      </pc:sldChg>
      <pc:sldChg chg="modSp">
        <pc:chgData name="Torjus Finstad Ledaal" userId="S::torjus.ledaal@agderkomrev.no::9be8c16d-31ac-4925-8361-91f1c0a4034a" providerId="AD" clId="Web-{3E77AE6F-B6CD-4DCC-6DD8-D39030CB5030}" dt="2026-02-04T06:03:24.984" v="6" actId="20577"/>
        <pc:sldMkLst>
          <pc:docMk/>
          <pc:sldMk cId="3156946761" sldId="2565"/>
        </pc:sldMkLst>
        <pc:spChg chg="mod">
          <ac:chgData name="Torjus Finstad Ledaal" userId="S::torjus.ledaal@agderkomrev.no::9be8c16d-31ac-4925-8361-91f1c0a4034a" providerId="AD" clId="Web-{3E77AE6F-B6CD-4DCC-6DD8-D39030CB5030}" dt="2026-02-04T06:03:24.984" v="6" actId="20577"/>
          <ac:spMkLst>
            <pc:docMk/>
            <pc:sldMk cId="3156946761" sldId="2565"/>
            <ac:spMk id="2" creationId="{D65F927C-76E4-4F04-3D3F-A45C5CEDA955}"/>
          </ac:spMkLst>
        </pc:spChg>
      </pc:sldChg>
      <pc:sldChg chg="modSp">
        <pc:chgData name="Torjus Finstad Ledaal" userId="S::torjus.ledaal@agderkomrev.no::9be8c16d-31ac-4925-8361-91f1c0a4034a" providerId="AD" clId="Web-{3E77AE6F-B6CD-4DCC-6DD8-D39030CB5030}" dt="2026-02-04T06:04:44.517" v="21" actId="20577"/>
        <pc:sldMkLst>
          <pc:docMk/>
          <pc:sldMk cId="3380658584" sldId="2571"/>
        </pc:sldMkLst>
        <pc:spChg chg="mod">
          <ac:chgData name="Torjus Finstad Ledaal" userId="S::torjus.ledaal@agderkomrev.no::9be8c16d-31ac-4925-8361-91f1c0a4034a" providerId="AD" clId="Web-{3E77AE6F-B6CD-4DCC-6DD8-D39030CB5030}" dt="2026-02-04T06:04:44.517" v="21" actId="20577"/>
          <ac:spMkLst>
            <pc:docMk/>
            <pc:sldMk cId="3380658584" sldId="2571"/>
            <ac:spMk id="8" creationId="{9F382E64-B1CA-4DDB-85BC-BB6092AA5B32}"/>
          </ac:spMkLst>
        </pc:spChg>
      </pc:sldChg>
      <pc:sldChg chg="modSp">
        <pc:chgData name="Torjus Finstad Ledaal" userId="S::torjus.ledaal@agderkomrev.no::9be8c16d-31ac-4925-8361-91f1c0a4034a" providerId="AD" clId="Web-{3E77AE6F-B6CD-4DCC-6DD8-D39030CB5030}" dt="2026-02-04T06:03:55.719" v="10" actId="20577"/>
        <pc:sldMkLst>
          <pc:docMk/>
          <pc:sldMk cId="2296612766" sldId="2575"/>
        </pc:sldMkLst>
        <pc:spChg chg="mod">
          <ac:chgData name="Torjus Finstad Ledaal" userId="S::torjus.ledaal@agderkomrev.no::9be8c16d-31ac-4925-8361-91f1c0a4034a" providerId="AD" clId="Web-{3E77AE6F-B6CD-4DCC-6DD8-D39030CB5030}" dt="2026-02-04T06:03:55.719" v="10" actId="20577"/>
          <ac:spMkLst>
            <pc:docMk/>
            <pc:sldMk cId="2296612766" sldId="2575"/>
            <ac:spMk id="2" creationId="{43C70BA9-2F3C-038E-8479-CA76D761DA0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ssholder for dato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D1EC30-5B0B-48D0-A1A8-66A96720DF24}" type="datetimeFigureOut">
              <a:rPr lang="en-US" smtClean="0"/>
              <a:t>2/3/2026</a:t>
            </a:fld>
            <a:endParaRPr lang="en-US"/>
          </a:p>
        </p:txBody>
      </p:sp>
      <p:sp>
        <p:nvSpPr>
          <p:cNvPr id="4" name="Plassholder for bunntekst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ssholder for lysbildenumm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F68A4D-42A7-45F7-9930-00E8DCB48D7E}" type="datetimeFigureOut">
              <a:rPr lang="en-US" smtClean="0"/>
              <a:t>2/3/2026</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KI-generert innhold kan være feil.
---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a:t>
            </a:fld>
            <a:endParaRPr lang="en-US"/>
          </a:p>
        </p:txBody>
      </p:sp>
    </p:spTree>
    <p:extLst>
      <p:ext uri="{BB962C8B-B14F-4D97-AF65-F5344CB8AC3E}">
        <p14:creationId xmlns:p14="http://schemas.microsoft.com/office/powerpoint/2010/main" val="85614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F490-ECE5-DA7B-E359-DAEDE0F0E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CE3F1-9BF7-9E8F-3630-0748F1D8F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B1E11-644E-79B9-B4E4-3227AAB3B202}"/>
              </a:ext>
            </a:extLst>
          </p:cNvPr>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Kontrollen omfatter økonomiforvaltningen slik den er definert i kommunelovens kapittel 14 og 15. Aktuelle områder som kan underlegges forenklet etterlevelseskontroll inkluderer finansforvaltning, selvkostområder, offentlige anskaffelser, offentlig støtte, beregning av driftstilskudd til private barnehager, andre tilskudd og overføringer til private, samt kontraktsoppfølging. Disse områdene er valgt ut på bakgrunn av deres betydning for kommunen og innbyggerne, samt tidligere erfaringer med avvik og kompleksitet i regelverket. Kontrollene skal ikke vurdere produktivitet eller måloppnåelse, men kun om økonomiske prosesser følger gjeldende lover og forskrifter. Ved å fokusere på disse områdene kan revisjonen identifisere potensielle svakheter og bidra til forbedringer i kommunens økonomistyring.
</a:t>
            </a:r>
          </a:p>
        </p:txBody>
      </p:sp>
      <p:sp>
        <p:nvSpPr>
          <p:cNvPr id="4" name="Slide Number Placeholder 3">
            <a:extLst>
              <a:ext uri="{FF2B5EF4-FFF2-40B4-BE49-F238E27FC236}">
                <a16:creationId xmlns:a16="http://schemas.microsoft.com/office/drawing/2014/main" id="{0D2F23B1-AC3A-F642-7916-B489F3F30253}"/>
              </a:ext>
            </a:extLst>
          </p:cNvPr>
          <p:cNvSpPr>
            <a:spLocks noGrp="1"/>
          </p:cNvSpPr>
          <p:nvPr>
            <p:ph type="sldNum" sz="quarter" idx="5"/>
          </p:nvPr>
        </p:nvSpPr>
        <p:spPr/>
        <p:txBody>
          <a:bodyPr/>
          <a:lstStyle/>
          <a:p>
            <a:pPr rtl="0"/>
            <a:fld id="{BFDD6F49-EBB7-4CCF-97A8-E526BB28BB69}" type="slidenum">
              <a:rPr lang="en-US" smtClean="0"/>
              <a:t>10</a:t>
            </a:fld>
            <a:endParaRPr lang="en-US"/>
          </a:p>
        </p:txBody>
      </p:sp>
    </p:spTree>
    <p:extLst>
      <p:ext uri="{BB962C8B-B14F-4D97-AF65-F5344CB8AC3E}">
        <p14:creationId xmlns:p14="http://schemas.microsoft.com/office/powerpoint/2010/main" val="246976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Etter en samlet vurdering har revisjonen valgt å kontrollere vedtak på særskilt tilrettelagte boliger i 2025. Dette området er regulert i merverdiavgiftskompensasjonsloven og tilhørende forskrifter, og krever at kommunen dokumenterer at boligen er særskilt tilrettelagt og at beboeren har behov for tilrettelegging. Manglende dokumentasjon kan medføre betydelige økonomiske konsekvenser, særlig ved oppføring av slike boliger. Risikoen vurderes som middels, og konsekvensene som alvorlige. Kontrollens kriterier inkluderer om kommunen har oversikt over boliger med utleie til helse- og sosialformål, og om gyldige enkeltvedtak oppfyller kravene til legitimering av retten til mva-kompensasjon. Valget av dette området er basert på risiko- og vesentlighetsvurdering i tråd med god kommunal revisjonsskikk RSK 301.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2</a:t>
            </a:fld>
            <a:endParaRPr lang="en-US"/>
          </a:p>
        </p:txBody>
      </p:sp>
    </p:spTree>
    <p:extLst>
      <p:ext uri="{BB962C8B-B14F-4D97-AF65-F5344CB8AC3E}">
        <p14:creationId xmlns:p14="http://schemas.microsoft.com/office/powerpoint/2010/main" val="32194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Forenklet etterlevelseskontroll er hjemlet i kommuneloven § 24-9 og har som formål å vurdere om økonomiforvaltningen i kommunen skjer i samsvar med gjeldende lover og vedtak. Kontrollene gjennomføres med moderat sikkerhet og begrenset ressursbruk, og rapporteres innen 30. juni 2026. Dette kontrollsystemet er ment å avdekke vesentlige svakheter i økonomiforvaltningen og styrke internkontrollen, selv om det ikke erstatter den. Kontrollene fokuserer utelukkende på etterlevelse og omfatter ikke vurderinger av produktivitet, kostnadseffektivitet, kvalitet, måloppnåelse eller virkninger, som faller inn under forvaltningsrevisjon. Ved å etablere et system for jevnlige og enkle kontroller, kan kommunen sikre at økonomiske beslutninger og prosesser er i tråd med regelverket og dermed redusere risikoen for feil og mangler.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3</a:t>
            </a:fld>
            <a:endParaRPr lang="en-US"/>
          </a:p>
        </p:txBody>
      </p:sp>
    </p:spTree>
    <p:extLst>
      <p:ext uri="{BB962C8B-B14F-4D97-AF65-F5344CB8AC3E}">
        <p14:creationId xmlns:p14="http://schemas.microsoft.com/office/powerpoint/2010/main" val="261641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DB8C2-8A8F-182A-A08E-5CBAA630A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750AF-F833-7827-AD1A-97C267BF1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576CB-0FBA-7A5B-2E65-7482B600A47A}"/>
              </a:ext>
            </a:extLst>
          </p:cNvPr>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Forenklet etterlevelseskontroll er hjemlet i kommuneloven § 24-9 og har som formål å vurdere om økonomiforvaltningen i kommunen skjer i samsvar med gjeldende lover og vedtak. Kontrollene gjennomføres med moderat sikkerhet og begrenset ressursbruk, og rapporteres innen 30. juni 2026. Dette kontrollsystemet er ment å avdekke vesentlige svakheter i økonomiforvaltningen og styrke internkontrollen, selv om det ikke erstatter den. Kontrollene fokuserer utelukkende på etterlevelse og omfatter ikke vurderinger av produktivitet, kostnadseffektivitet, kvalitet, måloppnåelse eller virkninger, som faller inn under forvaltningsrevisjon. Ved å etablere et system for jevnlige og enkle kontroller, kan kommunen sikre at økonomiske beslutninger og prosesser er i tråd med regelverket og dermed redusere risikoen for feil og mangler.
</a:t>
            </a:r>
          </a:p>
        </p:txBody>
      </p:sp>
      <p:sp>
        <p:nvSpPr>
          <p:cNvPr id="4" name="Slide Number Placeholder 3">
            <a:extLst>
              <a:ext uri="{FF2B5EF4-FFF2-40B4-BE49-F238E27FC236}">
                <a16:creationId xmlns:a16="http://schemas.microsoft.com/office/drawing/2014/main" id="{71401470-BBE5-00E9-F04F-6BAC1EB3EE2B}"/>
              </a:ext>
            </a:extLst>
          </p:cNvPr>
          <p:cNvSpPr>
            <a:spLocks noGrp="1"/>
          </p:cNvSpPr>
          <p:nvPr>
            <p:ph type="sldNum" sz="quarter" idx="5"/>
          </p:nvPr>
        </p:nvSpPr>
        <p:spPr/>
        <p:txBody>
          <a:bodyPr/>
          <a:lstStyle/>
          <a:p>
            <a:pPr rtl="0"/>
            <a:fld id="{BFDD6F49-EBB7-4CCF-97A8-E526BB28BB69}" type="slidenum">
              <a:rPr lang="en-US" smtClean="0"/>
              <a:t>4</a:t>
            </a:fld>
            <a:endParaRPr lang="en-US"/>
          </a:p>
        </p:txBody>
      </p:sp>
    </p:spTree>
    <p:extLst>
      <p:ext uri="{BB962C8B-B14F-4D97-AF65-F5344CB8AC3E}">
        <p14:creationId xmlns:p14="http://schemas.microsoft.com/office/powerpoint/2010/main" val="21370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Kontrollen omfatter økonomiforvaltningen slik den er definert i kommunelovens kapittel 14 og 15. Aktuelle områder som kan underlegges forenklet etterlevelseskontroll inkluderer finansforvaltning, selvkostområder, offentlige anskaffelser, offentlig støtte, beregning av driftstilskudd til private barnehager, andre tilskudd og overføringer til private, samt kontraktsoppfølging. Disse områdene er valgt ut på bakgrunn av deres betydning for kommunen og innbyggerne, samt tidligere erfaringer med avvik og kompleksitet i regelverket. Kontrollene skal ikke vurdere produktivitet eller måloppnåelse, men kun om økonomiske prosesser følger gjeldende lover og forskrifter. Ved å fokusere på disse områdene kan revisjonen identifisere potensielle svakheter og bidra til forbedringer i kommunens økonomistyring.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5</a:t>
            </a:fld>
            <a:endParaRPr lang="en-US"/>
          </a:p>
        </p:txBody>
      </p:sp>
    </p:spTree>
    <p:extLst>
      <p:ext uri="{BB962C8B-B14F-4D97-AF65-F5344CB8AC3E}">
        <p14:creationId xmlns:p14="http://schemas.microsoft.com/office/powerpoint/2010/main" val="422709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F80F5-9213-3CA7-AFE4-26AADB635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47BE-CB37-F59A-CFD5-B86ABE415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33437-1F19-D9E0-1360-6642C854A5F3}"/>
              </a:ext>
            </a:extLst>
          </p:cNvPr>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Kontrollen omfatter økonomiforvaltningen slik den er definert i kommunelovens kapittel 14 og 15. Aktuelle områder som kan underlegges forenklet etterlevelseskontroll inkluderer finansforvaltning, selvkostområder, offentlige anskaffelser, offentlig støtte, beregning av driftstilskudd til private barnehager, andre tilskudd og overføringer til private, samt kontraktsoppfølging. Disse områdene er valgt ut på bakgrunn av deres betydning for kommunen og innbyggerne, samt tidligere erfaringer med avvik og kompleksitet i regelverket. Kontrollene skal ikke vurdere produktivitet eller måloppnåelse, men kun om økonomiske prosesser følger gjeldende lover og forskrifter. Ved å fokusere på disse områdene kan revisjonen identifisere potensielle svakheter og bidra til forbedringer i kommunens økonomistyring.
</a:t>
            </a:r>
          </a:p>
        </p:txBody>
      </p:sp>
      <p:sp>
        <p:nvSpPr>
          <p:cNvPr id="4" name="Slide Number Placeholder 3">
            <a:extLst>
              <a:ext uri="{FF2B5EF4-FFF2-40B4-BE49-F238E27FC236}">
                <a16:creationId xmlns:a16="http://schemas.microsoft.com/office/drawing/2014/main" id="{2DA38523-8710-445F-E1E6-36A9A87949E5}"/>
              </a:ext>
            </a:extLst>
          </p:cNvPr>
          <p:cNvSpPr>
            <a:spLocks noGrp="1"/>
          </p:cNvSpPr>
          <p:nvPr>
            <p:ph type="sldNum" sz="quarter" idx="5"/>
          </p:nvPr>
        </p:nvSpPr>
        <p:spPr/>
        <p:txBody>
          <a:bodyPr/>
          <a:lstStyle/>
          <a:p>
            <a:pPr rtl="0"/>
            <a:fld id="{BFDD6F49-EBB7-4CCF-97A8-E526BB28BB69}" type="slidenum">
              <a:rPr lang="en-US" smtClean="0"/>
              <a:t>6</a:t>
            </a:fld>
            <a:endParaRPr lang="en-US"/>
          </a:p>
        </p:txBody>
      </p:sp>
    </p:spTree>
    <p:extLst>
      <p:ext uri="{BB962C8B-B14F-4D97-AF65-F5344CB8AC3E}">
        <p14:creationId xmlns:p14="http://schemas.microsoft.com/office/powerpoint/2010/main" val="32664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8E98-09F5-2815-FFAB-01A906220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96E58-1924-A6C6-6D1E-EE4B891CB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5B5E3-1D2D-F872-6C80-B0DAC9FE52BA}"/>
              </a:ext>
            </a:extLst>
          </p:cNvPr>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Kontrollen omfatter økonomiforvaltningen slik den er definert i kommunelovens kapittel 14 og 15. Aktuelle områder som kan underlegges forenklet etterlevelseskontroll inkluderer finansforvaltning, selvkostområder, offentlige anskaffelser, offentlig støtte, beregning av driftstilskudd til private barnehager, andre tilskudd og overføringer til private, samt kontraktsoppfølging. Disse områdene er valgt ut på bakgrunn av deres betydning for kommunen og innbyggerne, samt tidligere erfaringer med avvik og kompleksitet i regelverket. Kontrollene skal ikke vurdere produktivitet eller måloppnåelse, men kun om økonomiske prosesser følger gjeldende lover og forskrifter. Ved å fokusere på disse områdene kan revisjonen identifisere potensielle svakheter og bidra til forbedringer i kommunens økonomistyring.
</a:t>
            </a:r>
          </a:p>
        </p:txBody>
      </p:sp>
      <p:sp>
        <p:nvSpPr>
          <p:cNvPr id="4" name="Slide Number Placeholder 3">
            <a:extLst>
              <a:ext uri="{FF2B5EF4-FFF2-40B4-BE49-F238E27FC236}">
                <a16:creationId xmlns:a16="http://schemas.microsoft.com/office/drawing/2014/main" id="{4B28A905-5E87-C502-5294-7F23FA28DAB3}"/>
              </a:ext>
            </a:extLst>
          </p:cNvPr>
          <p:cNvSpPr>
            <a:spLocks noGrp="1"/>
          </p:cNvSpPr>
          <p:nvPr>
            <p:ph type="sldNum" sz="quarter" idx="5"/>
          </p:nvPr>
        </p:nvSpPr>
        <p:spPr/>
        <p:txBody>
          <a:bodyPr/>
          <a:lstStyle/>
          <a:p>
            <a:pPr rtl="0"/>
            <a:fld id="{BFDD6F49-EBB7-4CCF-97A8-E526BB28BB69}" type="slidenum">
              <a:rPr lang="en-US" smtClean="0"/>
              <a:t>7</a:t>
            </a:fld>
            <a:endParaRPr lang="en-US"/>
          </a:p>
        </p:txBody>
      </p:sp>
    </p:spTree>
    <p:extLst>
      <p:ext uri="{BB962C8B-B14F-4D97-AF65-F5344CB8AC3E}">
        <p14:creationId xmlns:p14="http://schemas.microsoft.com/office/powerpoint/2010/main" val="9574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97D93-BD78-F3A2-C8D4-EEB9956B6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F65ED-6ABE-FFCF-DCB3-FAB6F07A3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95071-6C54-4AA2-FAE3-FE56CDC085DA}"/>
              </a:ext>
            </a:extLst>
          </p:cNvPr>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Kontrollen omfatter økonomiforvaltningen slik den er definert i kommunelovens kapittel 14 og 15. Aktuelle områder som kan underlegges forenklet etterlevelseskontroll inkluderer finansforvaltning, selvkostområder, offentlige anskaffelser, offentlig støtte, beregning av driftstilskudd til private barnehager, andre tilskudd og overføringer til private, samt kontraktsoppfølging. Disse områdene er valgt ut på bakgrunn av deres betydning for kommunen og innbyggerne, samt tidligere erfaringer med avvik og kompleksitet i regelverket. Kontrollene skal ikke vurdere produktivitet eller måloppnåelse, men kun om økonomiske prosesser følger gjeldende lover og forskrifter. Ved å fokusere på disse områdene kan revisjonen identifisere potensielle svakheter og bidra til forbedringer i kommunens økonomistyring.
</a:t>
            </a:r>
          </a:p>
        </p:txBody>
      </p:sp>
      <p:sp>
        <p:nvSpPr>
          <p:cNvPr id="4" name="Slide Number Placeholder 3">
            <a:extLst>
              <a:ext uri="{FF2B5EF4-FFF2-40B4-BE49-F238E27FC236}">
                <a16:creationId xmlns:a16="http://schemas.microsoft.com/office/drawing/2014/main" id="{A819A4CF-2478-7685-F869-FC0D48DDA552}"/>
              </a:ext>
            </a:extLst>
          </p:cNvPr>
          <p:cNvSpPr>
            <a:spLocks noGrp="1"/>
          </p:cNvSpPr>
          <p:nvPr>
            <p:ph type="sldNum" sz="quarter" idx="5"/>
          </p:nvPr>
        </p:nvSpPr>
        <p:spPr/>
        <p:txBody>
          <a:bodyPr/>
          <a:lstStyle/>
          <a:p>
            <a:pPr rtl="0"/>
            <a:fld id="{BFDD6F49-EBB7-4CCF-97A8-E526BB28BB69}" type="slidenum">
              <a:rPr lang="en-US" smtClean="0"/>
              <a:t>8</a:t>
            </a:fld>
            <a:endParaRPr lang="en-US"/>
          </a:p>
        </p:txBody>
      </p:sp>
    </p:spTree>
    <p:extLst>
      <p:ext uri="{BB962C8B-B14F-4D97-AF65-F5344CB8AC3E}">
        <p14:creationId xmlns:p14="http://schemas.microsoft.com/office/powerpoint/2010/main" val="27013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BE09-0840-1AAE-3199-904AA276A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5C5C7-A2DB-6023-1556-DD0C03DC2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4170F-38A0-D3E4-F281-CC13E4D7BA43}"/>
              </a:ext>
            </a:extLst>
          </p:cNvPr>
          <p:cNvSpPr>
            <a:spLocks noGrp="1"/>
          </p:cNvSpPr>
          <p:nvPr>
            <p:ph type="body" idx="1"/>
          </p:nvPr>
        </p:nvSpPr>
        <p:spPr/>
        <p:txBody>
          <a:bodyPr/>
          <a:lstStyle/>
          <a:p>
            <a:r>
              <a:rPr lang="en-US"/>
              <a:t>
---
Dette lysbildet refererer til informasjon fra følgende fil: https://krikom-my.sharepoint.com/personal/torjus_ledaal_agderkomrev_no/_layouts/15/Doc.aspx?sourcedoc=%7B517AA55A-6071-4422-8B1D-B3D6F5DEB01B%7D&amp;file=Risikovurdering.docx&amp;action=default&amp;mobileredirect=true
Kontrollen omfatter økonomiforvaltningen slik den er definert i kommunelovens kapittel 14 og 15. Aktuelle områder som kan underlegges forenklet etterlevelseskontroll inkluderer finansforvaltning, selvkostområder, offentlige anskaffelser, offentlig støtte, beregning av driftstilskudd til private barnehager, andre tilskudd og overføringer til private, samt kontraktsoppfølging. Disse områdene er valgt ut på bakgrunn av deres betydning for kommunen og innbyggerne, samt tidligere erfaringer med avvik og kompleksitet i regelverket. Kontrollene skal ikke vurdere produktivitet eller måloppnåelse, men kun om økonomiske prosesser følger gjeldende lover og forskrifter. Ved å fokusere på disse områdene kan revisjonen identifisere potensielle svakheter og bidra til forbedringer i kommunens økonomistyring.
</a:t>
            </a:r>
          </a:p>
        </p:txBody>
      </p:sp>
      <p:sp>
        <p:nvSpPr>
          <p:cNvPr id="4" name="Slide Number Placeholder 3">
            <a:extLst>
              <a:ext uri="{FF2B5EF4-FFF2-40B4-BE49-F238E27FC236}">
                <a16:creationId xmlns:a16="http://schemas.microsoft.com/office/drawing/2014/main" id="{F249042A-A7A0-1EA4-46D2-F2ACE6B4D687}"/>
              </a:ext>
            </a:extLst>
          </p:cNvPr>
          <p:cNvSpPr>
            <a:spLocks noGrp="1"/>
          </p:cNvSpPr>
          <p:nvPr>
            <p:ph type="sldNum" sz="quarter" idx="5"/>
          </p:nvPr>
        </p:nvSpPr>
        <p:spPr/>
        <p:txBody>
          <a:bodyPr/>
          <a:lstStyle/>
          <a:p>
            <a:pPr rtl="0"/>
            <a:fld id="{BFDD6F49-EBB7-4CCF-97A8-E526BB28BB69}" type="slidenum">
              <a:rPr lang="en-US" smtClean="0"/>
              <a:t>9</a:t>
            </a:fld>
            <a:endParaRPr lang="en-US"/>
          </a:p>
        </p:txBody>
      </p:sp>
    </p:spTree>
    <p:extLst>
      <p:ext uri="{BB962C8B-B14F-4D97-AF65-F5344CB8AC3E}">
        <p14:creationId xmlns:p14="http://schemas.microsoft.com/office/powerpoint/2010/main" val="62583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nb-NO"/>
              <a:t>Klikk for å redigere tittelstil</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pPr rtl="0"/>
            <a:r>
              <a:rPr lang="en-US"/>
              <a:t>Torsdag 20. februar 2025</a:t>
            </a:r>
            <a:endParaRPr lang="en-US" dirty="0"/>
          </a:p>
        </p:txBody>
      </p:sp>
      <p:sp>
        <p:nvSpPr>
          <p:cNvPr id="5" name="Footer Placeholder 4"/>
          <p:cNvSpPr>
            <a:spLocks noGrp="1"/>
          </p:cNvSpPr>
          <p:nvPr>
            <p:ph type="ftr" sz="quarter" idx="11"/>
          </p:nvPr>
        </p:nvSpPr>
        <p:spPr>
          <a:xfrm>
            <a:off x="1127124" y="329307"/>
            <a:ext cx="5943668" cy="309201"/>
          </a:xfrm>
        </p:spPr>
        <p:txBody>
          <a:bodyPr/>
          <a:lstStyle/>
          <a:p>
            <a:pPr rtl="0"/>
            <a:r>
              <a:rPr lang="nb-no"/>
              <a:t>Bunnteksteksempel</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pPr rtl="0"/>
            <a:fld id="{CC057153-B650-4DEB-B370-79DDCFDCE934}"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5384292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rtl="0"/>
            <a:r>
              <a:rPr lang="en-US"/>
              <a:t>Torsdag 20. februar 2025</a:t>
            </a:r>
            <a:endParaRPr lang="en-US" dirty="0"/>
          </a:p>
        </p:txBody>
      </p:sp>
      <p:sp>
        <p:nvSpPr>
          <p:cNvPr id="5" name="Footer Placeholder 4"/>
          <p:cNvSpPr>
            <a:spLocks noGrp="1"/>
          </p:cNvSpPr>
          <p:nvPr>
            <p:ph type="ftr" sz="quarter" idx="11"/>
          </p:nvPr>
        </p:nvSpPr>
        <p:spPr/>
        <p:txBody>
          <a:bodyPr/>
          <a:lstStyle/>
          <a:p>
            <a:pPr rtl="0"/>
            <a:r>
              <a:rPr lang="nb-no"/>
              <a:t>Bunnteksteksempel</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004875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rtl="0"/>
            <a:r>
              <a:rPr lang="en-US"/>
              <a:t>Torsdag 20. februar 2025</a:t>
            </a:r>
            <a:endParaRPr lang="en-US" dirty="0"/>
          </a:p>
        </p:txBody>
      </p:sp>
      <p:sp>
        <p:nvSpPr>
          <p:cNvPr id="5" name="Footer Placeholder 4"/>
          <p:cNvSpPr>
            <a:spLocks noGrp="1"/>
          </p:cNvSpPr>
          <p:nvPr>
            <p:ph type="ftr" sz="quarter" idx="11"/>
          </p:nvPr>
        </p:nvSpPr>
        <p:spPr/>
        <p:txBody>
          <a:bodyPr/>
          <a:lstStyle/>
          <a:p>
            <a:pPr rtl="0"/>
            <a:r>
              <a:rPr lang="nb-no"/>
              <a:t>Bunnteksteksempel</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62843027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hot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5E51A20-2748-7167-D322-21FEFCFAA880}"/>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4CBB6C2A-5CA9-E68C-069E-E0E25559DCC0}"/>
              </a:ext>
            </a:extLst>
          </p:cNvPr>
          <p:cNvSpPr/>
          <p:nvPr userDrawn="1"/>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ktangel 5">
            <a:extLst>
              <a:ext uri="{FF2B5EF4-FFF2-40B4-BE49-F238E27FC236}">
                <a16:creationId xmlns:a16="http://schemas.microsoft.com/office/drawing/2014/main" id="{1F80550C-DE5E-1065-0630-D03C188FDDD1}"/>
              </a:ext>
            </a:extLst>
          </p:cNvPr>
          <p:cNvSpPr/>
          <p:nvPr userDrawn="1"/>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rtlCol="0" anchor="t">
            <a:noAutofit/>
          </a:bodyPr>
          <a:lstStyle>
            <a:lvl1pPr>
              <a:defRPr sz="4000" cap="all" spc="700" baseline="0"/>
            </a:lvl1pPr>
          </a:lstStyle>
          <a:p>
            <a:pPr rtl="0"/>
            <a:r>
              <a:rPr lang="nb-no"/>
              <a:t>Klikk for å redigere tittelstil i malen</a:t>
            </a:r>
            <a:endParaRPr lang="en-US" dirty="0"/>
          </a:p>
        </p:txBody>
      </p:sp>
      <p:sp>
        <p:nvSpPr>
          <p:cNvPr id="14" name="Plassholder for bilde 13">
            <a:extLst>
              <a:ext uri="{FF2B5EF4-FFF2-40B4-BE49-F238E27FC236}">
                <a16:creationId xmlns:a16="http://schemas.microsoft.com/office/drawing/2014/main" id="{446617FE-5546-1330-38DE-729B1DB01C4F}"/>
              </a:ext>
            </a:extLst>
          </p:cNvPr>
          <p:cNvSpPr>
            <a:spLocks noGrp="1"/>
          </p:cNvSpPr>
          <p:nvPr>
            <p:ph type="pic" sz="quarter" idx="18"/>
          </p:nvPr>
        </p:nvSpPr>
        <p:spPr>
          <a:xfrm>
            <a:off x="0" y="-1"/>
            <a:ext cx="6281928" cy="6411311"/>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rtlCol="0"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200"/>
            </a:lvl4pPr>
            <a:lvl5pPr marL="1143000" indent="-228600">
              <a:buFont typeface="+mj-lt"/>
              <a:buAutoNum type="arabicPeriod"/>
              <a:defRPr sz="110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1" name="Plassholder for bunntekst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rtlCol="0"/>
          <a:lstStyle>
            <a:lvl1pPr>
              <a:defRPr>
                <a:solidFill>
                  <a:schemeClr val="bg1"/>
                </a:solidFill>
              </a:defRPr>
            </a:lvl1pPr>
          </a:lstStyle>
          <a:p>
            <a:pPr rtl="0"/>
            <a:r>
              <a:rPr lang="nb-no"/>
              <a:t>Eksempel på bunntekst</a:t>
            </a:r>
          </a:p>
        </p:txBody>
      </p:sp>
      <p:sp>
        <p:nvSpPr>
          <p:cNvPr id="10" name="Plassholder for dato 9">
            <a:extLst>
              <a:ext uri="{FF2B5EF4-FFF2-40B4-BE49-F238E27FC236}">
                <a16:creationId xmlns:a16="http://schemas.microsoft.com/office/drawing/2014/main" id="{9153B13C-4F7F-491E-137A-C175D2F34347}"/>
              </a:ext>
            </a:extLst>
          </p:cNvPr>
          <p:cNvSpPr>
            <a:spLocks noGrp="1"/>
          </p:cNvSpPr>
          <p:nvPr>
            <p:ph type="dt" sz="half" idx="15"/>
          </p:nvPr>
        </p:nvSpPr>
        <p:spPr/>
        <p:txBody>
          <a:bodyPr rtlCol="0"/>
          <a:lstStyle/>
          <a:p>
            <a:pPr rtl="0"/>
            <a:r>
              <a:rPr lang="en-US"/>
              <a:t>Torsdag 20. februar 2025</a:t>
            </a:r>
            <a:endParaRPr lang="en-US" dirty="0"/>
          </a:p>
        </p:txBody>
      </p:sp>
      <p:sp>
        <p:nvSpPr>
          <p:cNvPr id="12" name="Plassholder for lysbildenumm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197658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bilde 1">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BCCAF72-A322-2B88-2E9E-10B288C8315E}"/>
              </a:ext>
            </a:extLst>
          </p:cNvPr>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EA2EF993-7F0D-4ECF-FD85-4AAFAAAF91C6}"/>
              </a:ext>
            </a:extLst>
          </p:cNvPr>
          <p:cNvSpPr/>
          <p:nvPr userDrawn="1"/>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6" name="Rektangel 5">
            <a:extLst>
              <a:ext uri="{FF2B5EF4-FFF2-40B4-BE49-F238E27FC236}">
                <a16:creationId xmlns:a16="http://schemas.microsoft.com/office/drawing/2014/main" id="{C6D141E1-516D-D7D9-7CAC-EBABCB077CDD}"/>
              </a:ext>
            </a:extLst>
          </p:cNvPr>
          <p:cNvSpPr/>
          <p:nvPr userDrawn="1"/>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1" name="Frihåndsform: Figur 10">
            <a:extLst>
              <a:ext uri="{FF2B5EF4-FFF2-40B4-BE49-F238E27FC236}">
                <a16:creationId xmlns:a16="http://schemas.microsoft.com/office/drawing/2014/main" id="{D973ECF1-2707-D092-89EA-AC6D4B79E56F}"/>
              </a:ext>
            </a:extLst>
          </p:cNvPr>
          <p:cNvSpPr/>
          <p:nvPr userDrawn="1"/>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5" name="Rektangel 14">
            <a:extLst>
              <a:ext uri="{FF2B5EF4-FFF2-40B4-BE49-F238E27FC236}">
                <a16:creationId xmlns:a16="http://schemas.microsoft.com/office/drawing/2014/main" id="{F09FDFDA-46A6-DCC7-FA34-612FC4BF8109}"/>
              </a:ext>
            </a:extLst>
          </p:cNvPr>
          <p:cNvSpPr/>
          <p:nvPr userDrawn="1"/>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tel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rtlCol="0" anchor="b">
            <a:noAutofit/>
          </a:bodyPr>
          <a:lstStyle>
            <a:lvl1pPr algn="l">
              <a:lnSpc>
                <a:spcPct val="110000"/>
              </a:lnSpc>
              <a:defRPr sz="4000" cap="all" spc="700" baseline="0">
                <a:solidFill>
                  <a:schemeClr val="bg1"/>
                </a:solidFill>
              </a:defRPr>
            </a:lvl1pPr>
          </a:lstStyle>
          <a:p>
            <a:pPr rtl="0"/>
            <a:r>
              <a:rPr lang="nb-no"/>
              <a:t>Klikk for å redigere tittelstil i malen</a:t>
            </a:r>
            <a:endParaRPr lang="en-US" dirty="0"/>
          </a:p>
        </p:txBody>
      </p:sp>
      <p:sp>
        <p:nvSpPr>
          <p:cNvPr id="3" name="Undertittel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rtlCol="0" anchor="t">
            <a:normAutofit/>
          </a:bodyPr>
          <a:lstStyle>
            <a:lvl1pPr marL="0" indent="0" algn="l">
              <a:buNone/>
              <a:defRPr sz="1600" cap="all" spc="4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en-US" dirty="0"/>
          </a:p>
        </p:txBody>
      </p:sp>
      <p:sp>
        <p:nvSpPr>
          <p:cNvPr id="17" name="Plassholder for bilde 16">
            <a:extLst>
              <a:ext uri="{FF2B5EF4-FFF2-40B4-BE49-F238E27FC236}">
                <a16:creationId xmlns:a16="http://schemas.microsoft.com/office/drawing/2014/main" id="{CC20621E-D3A1-DE2F-A48A-0A5F27957211}"/>
              </a:ext>
            </a:extLst>
          </p:cNvPr>
          <p:cNvSpPr>
            <a:spLocks noGrp="1"/>
          </p:cNvSpPr>
          <p:nvPr>
            <p:ph type="pic" sz="quarter" idx="13"/>
          </p:nvPr>
        </p:nvSpPr>
        <p:spPr>
          <a:xfrm>
            <a:off x="0" y="0"/>
            <a:ext cx="12192000" cy="4572000"/>
          </a:xfrm>
          <a:blipFill dpi="0" rotWithShape="1">
            <a:blip r:embed="rId2">
              <a:alphaModFix amt="70000"/>
            </a:blip>
            <a:srcRect/>
            <a:stretch>
              <a:fillRect/>
            </a:stretch>
          </a:blipFill>
        </p:spPr>
        <p:txBody>
          <a:bodyPr rtlCol="0"/>
          <a:lstStyle/>
          <a:p>
            <a:pPr rtl="0"/>
            <a:r>
              <a:rPr lang="nb-no"/>
              <a:t>Klikk ikonet for å legge til bilde</a:t>
            </a:r>
          </a:p>
        </p:txBody>
      </p:sp>
      <p:sp>
        <p:nvSpPr>
          <p:cNvPr id="19" name="Plassholder for bunntekst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rtlCol="0"/>
          <a:lstStyle>
            <a:lvl1pPr>
              <a:defRPr>
                <a:solidFill>
                  <a:schemeClr val="bg1"/>
                </a:solidFill>
                <a:effectLst/>
              </a:defRPr>
            </a:lvl1pPr>
          </a:lstStyle>
          <a:p>
            <a:pPr rtl="0"/>
            <a:r>
              <a:rPr lang="nb-no"/>
              <a:t>Eksempel på bunntekst</a:t>
            </a:r>
            <a:endParaRPr lang="en-US" dirty="0"/>
          </a:p>
        </p:txBody>
      </p:sp>
      <p:sp>
        <p:nvSpPr>
          <p:cNvPr id="18" name="Plassholder for dato 17">
            <a:extLst>
              <a:ext uri="{FF2B5EF4-FFF2-40B4-BE49-F238E27FC236}">
                <a16:creationId xmlns:a16="http://schemas.microsoft.com/office/drawing/2014/main" id="{A0E38CC7-EEB9-1AD7-7B03-603746FE3FF6}"/>
              </a:ext>
            </a:extLst>
          </p:cNvPr>
          <p:cNvSpPr>
            <a:spLocks noGrp="1"/>
          </p:cNvSpPr>
          <p:nvPr>
            <p:ph type="dt" sz="half" idx="14"/>
          </p:nvPr>
        </p:nvSpPr>
        <p:spPr/>
        <p:txBody>
          <a:bodyPr rtlCol="0"/>
          <a:lstStyle>
            <a:lvl1pPr>
              <a:defRPr>
                <a:solidFill>
                  <a:schemeClr val="bg1"/>
                </a:solidFill>
              </a:defRPr>
            </a:lvl1pPr>
          </a:lstStyle>
          <a:p>
            <a:pPr rtl="0"/>
            <a:r>
              <a:rPr lang="en-US"/>
              <a:t>Torsdag 20. februar 2025</a:t>
            </a:r>
            <a:endParaRPr lang="en-US" dirty="0"/>
          </a:p>
        </p:txBody>
      </p:sp>
      <p:sp>
        <p:nvSpPr>
          <p:cNvPr id="20" name="Plassholder for lysbildenumm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rtlCol="0"/>
          <a:lstStyle>
            <a:lvl1pPr>
              <a:defRPr>
                <a:solidFill>
                  <a:schemeClr val="bg1"/>
                </a:solidFill>
              </a:defRPr>
            </a:lvl1pPr>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25192733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bilde 2">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595EAD1-9200-DDD9-8F6D-AD5C90E1D940}"/>
              </a:ext>
            </a:extLst>
          </p:cNvPr>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ktangel 11">
            <a:extLst>
              <a:ext uri="{FF2B5EF4-FFF2-40B4-BE49-F238E27FC236}">
                <a16:creationId xmlns:a16="http://schemas.microsoft.com/office/drawing/2014/main" id="{AFA13483-A24C-97DB-1FAB-B1EE383D6793}"/>
              </a:ext>
            </a:extLst>
          </p:cNvPr>
          <p:cNvSpPr/>
          <p:nvPr userDrawn="1"/>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3" name="Rektangel 12">
            <a:extLst>
              <a:ext uri="{FF2B5EF4-FFF2-40B4-BE49-F238E27FC236}">
                <a16:creationId xmlns:a16="http://schemas.microsoft.com/office/drawing/2014/main" id="{30CBF15A-228E-7325-6D7D-982EA5375DC4}"/>
              </a:ext>
            </a:extLst>
          </p:cNvPr>
          <p:cNvSpPr/>
          <p:nvPr userDrawn="1"/>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4" name="Rektangel 13">
            <a:extLst>
              <a:ext uri="{FF2B5EF4-FFF2-40B4-BE49-F238E27FC236}">
                <a16:creationId xmlns:a16="http://schemas.microsoft.com/office/drawing/2014/main" id="{EBBC545E-CFDF-A40B-046E-AEC9E529B81C}"/>
              </a:ext>
            </a:extLst>
          </p:cNvPr>
          <p:cNvSpPr/>
          <p:nvPr userDrawn="1"/>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5" name="Ellipse 14">
            <a:extLst>
              <a:ext uri="{FF2B5EF4-FFF2-40B4-BE49-F238E27FC236}">
                <a16:creationId xmlns:a16="http://schemas.microsoft.com/office/drawing/2014/main" id="{B90503D3-D62B-0038-E24C-05C4B676AF66}"/>
              </a:ext>
            </a:extLst>
          </p:cNvPr>
          <p:cNvSpPr/>
          <p:nvPr userDrawn="1"/>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rtlCol="0" anchor="b">
            <a:normAutofit/>
          </a:bodyPr>
          <a:lstStyle>
            <a:lvl1pPr algn="l">
              <a:lnSpc>
                <a:spcPct val="110000"/>
              </a:lnSpc>
              <a:defRPr sz="3600" cap="all" spc="700" baseline="0">
                <a:solidFill>
                  <a:schemeClr val="bg1"/>
                </a:solidFill>
              </a:defRPr>
            </a:lvl1pPr>
          </a:lstStyle>
          <a:p>
            <a:pPr rtl="0"/>
            <a:r>
              <a:rPr lang="nb-no"/>
              <a:t>Klikk for å redigere tittelstil i malen</a:t>
            </a:r>
            <a:endParaRPr lang="en-US" dirty="0"/>
          </a:p>
        </p:txBody>
      </p:sp>
      <p:sp>
        <p:nvSpPr>
          <p:cNvPr id="3" name="Undertittel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rtlCol="0" anchor="ctr">
            <a:normAutofit/>
          </a:bodyPr>
          <a:lstStyle>
            <a:lvl1pPr marL="0" indent="0" algn="l">
              <a:buNone/>
              <a:defRPr sz="1800" cap="all" spc="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en-US" dirty="0"/>
          </a:p>
        </p:txBody>
      </p:sp>
      <p:sp>
        <p:nvSpPr>
          <p:cNvPr id="20" name="Plassholder for bilde 19">
            <a:extLst>
              <a:ext uri="{FF2B5EF4-FFF2-40B4-BE49-F238E27FC236}">
                <a16:creationId xmlns:a16="http://schemas.microsoft.com/office/drawing/2014/main" id="{60A6A082-894A-7F2D-AA57-EBD48EAFBDB9}"/>
              </a:ext>
            </a:extLst>
          </p:cNvPr>
          <p:cNvSpPr>
            <a:spLocks noGrp="1"/>
          </p:cNvSpPr>
          <p:nvPr>
            <p:ph type="pic" sz="quarter" idx="13"/>
          </p:nvPr>
        </p:nvSpPr>
        <p:spPr>
          <a:xfrm>
            <a:off x="0" y="0"/>
            <a:ext cx="5067300" cy="6858000"/>
          </a:xfrm>
          <a:blipFill>
            <a:blip r:embed="rId2">
              <a:alphaModFix amt="70000"/>
            </a:blip>
            <a:stretch>
              <a:fillRect/>
            </a:stretch>
          </a:blipFill>
        </p:spPr>
        <p:txBody>
          <a:bodyPr rtlCol="0"/>
          <a:lstStyle/>
          <a:p>
            <a:pPr rtl="0"/>
            <a:r>
              <a:rPr lang="nb-no"/>
              <a:t>Klikk ikonet for å legge til bilde</a:t>
            </a:r>
          </a:p>
        </p:txBody>
      </p:sp>
      <p:sp>
        <p:nvSpPr>
          <p:cNvPr id="5" name="Plassholder for bunntekst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rtlCol="0"/>
          <a:lstStyle>
            <a:lvl1pPr>
              <a:defRPr>
                <a:solidFill>
                  <a:schemeClr val="bg1"/>
                </a:solidFill>
              </a:defRPr>
            </a:lvl1pPr>
          </a:lstStyle>
          <a:p>
            <a:pPr rtl="0"/>
            <a:r>
              <a:rPr lang="nb-no"/>
              <a:t>Bunnteksteksempel</a:t>
            </a:r>
            <a:endParaRPr lang="en-US" dirty="0"/>
          </a:p>
        </p:txBody>
      </p:sp>
      <p:sp>
        <p:nvSpPr>
          <p:cNvPr id="4" name="Plassholder for dato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rtlCol="0"/>
          <a:lstStyle>
            <a:lvl1pPr>
              <a:defRPr>
                <a:solidFill>
                  <a:schemeClr val="bg1"/>
                </a:solidFill>
              </a:defRPr>
            </a:lvl1pPr>
          </a:lstStyle>
          <a:p>
            <a:pPr rtl="0"/>
            <a:r>
              <a:rPr lang="en-US"/>
              <a:t>Torsdag 20. februar 2025</a:t>
            </a:r>
            <a:endParaRPr lang="en-US" dirty="0"/>
          </a:p>
        </p:txBody>
      </p:sp>
      <p:sp>
        <p:nvSpPr>
          <p:cNvPr id="6" name="Plassholder for lysbildenumm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lvl1pPr>
              <a:defRPr>
                <a:solidFill>
                  <a:schemeClr val="bg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13466085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bilde 3">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595EAD1-9200-DDD9-8F6D-AD5C90E1D940}"/>
              </a:ext>
            </a:extLst>
          </p:cNvPr>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ktangel 7">
            <a:extLst>
              <a:ext uri="{FF2B5EF4-FFF2-40B4-BE49-F238E27FC236}">
                <a16:creationId xmlns:a16="http://schemas.microsoft.com/office/drawing/2014/main" id="{8D2DD7BB-25B8-B7A3-8E13-EDE8E1090689}"/>
              </a:ext>
            </a:extLst>
          </p:cNvPr>
          <p:cNvSpPr/>
          <p:nvPr userDrawn="1"/>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9" name="Rektangel 8">
            <a:extLst>
              <a:ext uri="{FF2B5EF4-FFF2-40B4-BE49-F238E27FC236}">
                <a16:creationId xmlns:a16="http://schemas.microsoft.com/office/drawing/2014/main" id="{FB6C05D2-D53F-950D-185E-08B200EEFEB9}"/>
              </a:ext>
            </a:extLst>
          </p:cNvPr>
          <p:cNvSpPr/>
          <p:nvPr userDrawn="1"/>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0" name="Rektangel 9">
            <a:extLst>
              <a:ext uri="{FF2B5EF4-FFF2-40B4-BE49-F238E27FC236}">
                <a16:creationId xmlns:a16="http://schemas.microsoft.com/office/drawing/2014/main" id="{BC0AF5C2-3AA9-7510-308E-9D21678F7EFC}"/>
              </a:ext>
            </a:extLst>
          </p:cNvPr>
          <p:cNvSpPr/>
          <p:nvPr userDrawn="1"/>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1" name="Ellipse 10">
            <a:extLst>
              <a:ext uri="{FF2B5EF4-FFF2-40B4-BE49-F238E27FC236}">
                <a16:creationId xmlns:a16="http://schemas.microsoft.com/office/drawing/2014/main" id="{13D13448-08C3-4231-6CCA-F17E4C608199}"/>
              </a:ext>
            </a:extLst>
          </p:cNvPr>
          <p:cNvSpPr/>
          <p:nvPr userDrawn="1"/>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tel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rtlCol="0" anchor="b">
            <a:normAutofit/>
          </a:bodyPr>
          <a:lstStyle>
            <a:lvl1pPr algn="l">
              <a:lnSpc>
                <a:spcPct val="110000"/>
              </a:lnSpc>
              <a:defRPr sz="3600" cap="all" spc="700" baseline="0">
                <a:solidFill>
                  <a:schemeClr val="bg1"/>
                </a:solidFill>
              </a:defRPr>
            </a:lvl1pPr>
          </a:lstStyle>
          <a:p>
            <a:pPr rtl="0"/>
            <a:r>
              <a:rPr lang="nb-no"/>
              <a:t>Klikk for å redigere tittelstil i malen</a:t>
            </a:r>
            <a:endParaRPr lang="en-US" dirty="0"/>
          </a:p>
        </p:txBody>
      </p:sp>
      <p:sp>
        <p:nvSpPr>
          <p:cNvPr id="3" name="Undertittel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rtlCol="0" anchor="ctr">
            <a:normAutofit/>
          </a:bodyPr>
          <a:lstStyle>
            <a:lvl1pPr marL="0" indent="0" algn="l">
              <a:buNone/>
              <a:defRPr sz="1800" cap="all" spc="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en-US" dirty="0"/>
          </a:p>
        </p:txBody>
      </p:sp>
      <p:sp>
        <p:nvSpPr>
          <p:cNvPr id="5" name="Plassholder for bunntekst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lstStyle>
            <a:lvl1pPr>
              <a:defRPr>
                <a:solidFill>
                  <a:schemeClr val="bg1"/>
                </a:solidFill>
              </a:defRPr>
            </a:lvl1pPr>
          </a:lstStyle>
          <a:p>
            <a:pPr rtl="0"/>
            <a:r>
              <a:rPr lang="nb-no"/>
              <a:t>Eksempel på bunntekst</a:t>
            </a:r>
            <a:endParaRPr lang="en-US" dirty="0"/>
          </a:p>
        </p:txBody>
      </p:sp>
      <p:sp>
        <p:nvSpPr>
          <p:cNvPr id="4" name="Plassholder for dato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rtlCol="0"/>
          <a:lstStyle>
            <a:lvl1pPr algn="l">
              <a:defRPr>
                <a:solidFill>
                  <a:schemeClr val="bg1"/>
                </a:solidFill>
              </a:defRPr>
            </a:lvl1pPr>
          </a:lstStyle>
          <a:p>
            <a:pPr rtl="0"/>
            <a:r>
              <a:rPr lang="en-US"/>
              <a:t>Torsdag 20. februar 2025</a:t>
            </a:r>
            <a:endParaRPr lang="en-US" dirty="0"/>
          </a:p>
        </p:txBody>
      </p:sp>
      <p:sp>
        <p:nvSpPr>
          <p:cNvPr id="6" name="Plassholder for lysbildenumm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rtlCol="0"/>
          <a:lstStyle>
            <a:lvl1pPr>
              <a:defRPr>
                <a:solidFill>
                  <a:schemeClr val="bg1"/>
                </a:solidFill>
              </a:defRPr>
            </a:lvl1pPr>
          </a:lstStyle>
          <a:p>
            <a:pPr rtl="0"/>
            <a:fld id="{CC057153-B650-4DEB-B370-79DDCFDCE934}" type="slidenum">
              <a:rPr lang="en-US" smtClean="0"/>
              <a:pPr/>
              <a:t>‹#›</a:t>
            </a:fld>
            <a:endParaRPr lang="en-US"/>
          </a:p>
        </p:txBody>
      </p:sp>
      <p:sp>
        <p:nvSpPr>
          <p:cNvPr id="20" name="Plassholder for bilde 19">
            <a:extLst>
              <a:ext uri="{FF2B5EF4-FFF2-40B4-BE49-F238E27FC236}">
                <a16:creationId xmlns:a16="http://schemas.microsoft.com/office/drawing/2014/main" id="{60A6A082-894A-7F2D-AA57-EBD48EAFBDB9}"/>
              </a:ext>
            </a:extLst>
          </p:cNvPr>
          <p:cNvSpPr>
            <a:spLocks noGrp="1"/>
          </p:cNvSpPr>
          <p:nvPr>
            <p:ph type="pic" sz="quarter" idx="13"/>
          </p:nvPr>
        </p:nvSpPr>
        <p:spPr>
          <a:xfrm>
            <a:off x="6092952" y="0"/>
            <a:ext cx="6099048" cy="6858000"/>
          </a:xfrm>
          <a:blipFill>
            <a:blip r:embed="rId2">
              <a:alphaModFix amt="70000"/>
            </a:blip>
            <a:stretch>
              <a:fillRect/>
            </a:stretch>
          </a:blipFill>
        </p:spPr>
        <p:txBody>
          <a:bodyPr rtlCol="0"/>
          <a:lstStyle/>
          <a:p>
            <a:pPr rtl="0"/>
            <a:r>
              <a:rPr lang="nb-no"/>
              <a:t>Klikk ikonet for å legge til bilde</a:t>
            </a:r>
          </a:p>
        </p:txBody>
      </p:sp>
    </p:spTree>
    <p:extLst>
      <p:ext uri="{BB962C8B-B14F-4D97-AF65-F5344CB8AC3E}">
        <p14:creationId xmlns:p14="http://schemas.microsoft.com/office/powerpoint/2010/main" val="12643556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bilde 4">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C58E3E8-0931-8EEE-FF77-1C25EBBE79AA}"/>
              </a:ext>
            </a:extLst>
          </p:cNvPr>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F3CE0C29-D9B0-E434-079F-9F0C40DF20EC}"/>
              </a:ext>
            </a:extLst>
          </p:cNvPr>
          <p:cNvSpPr/>
          <p:nvPr userDrawn="1"/>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ktangel 5">
            <a:extLst>
              <a:ext uri="{FF2B5EF4-FFF2-40B4-BE49-F238E27FC236}">
                <a16:creationId xmlns:a16="http://schemas.microsoft.com/office/drawing/2014/main" id="{3F9F604E-FEFA-3809-8244-5B72EE7BB044}"/>
              </a:ext>
            </a:extLst>
          </p:cNvPr>
          <p:cNvSpPr/>
          <p:nvPr userDrawn="1"/>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Frihåndsform: Figur 11">
            <a:extLst>
              <a:ext uri="{FF2B5EF4-FFF2-40B4-BE49-F238E27FC236}">
                <a16:creationId xmlns:a16="http://schemas.microsoft.com/office/drawing/2014/main" id="{0D18E261-930C-6A44-A568-9DD2A88D3526}"/>
              </a:ext>
            </a:extLst>
          </p:cNvPr>
          <p:cNvSpPr/>
          <p:nvPr userDrawn="1"/>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rtlCol="0" anchor="t">
            <a:normAutofit/>
          </a:bodyPr>
          <a:lstStyle>
            <a:lvl1pPr algn="l">
              <a:lnSpc>
                <a:spcPct val="110000"/>
              </a:lnSpc>
              <a:defRPr sz="3200" cap="all" spc="700" baseline="0">
                <a:solidFill>
                  <a:schemeClr val="bg1"/>
                </a:solidFill>
              </a:defRPr>
            </a:lvl1pPr>
          </a:lstStyle>
          <a:p>
            <a:pPr rtl="0"/>
            <a:r>
              <a:rPr lang="nb-no"/>
              <a:t>Klikk for å redigere tittelstil i malen</a:t>
            </a:r>
            <a:endParaRPr lang="en-US" dirty="0"/>
          </a:p>
        </p:txBody>
      </p:sp>
      <p:sp>
        <p:nvSpPr>
          <p:cNvPr id="3" name="Undertittel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rtlCol="0" anchor="ctr">
            <a:normAutofit/>
          </a:bodyPr>
          <a:lstStyle>
            <a:lvl1pPr marL="0" indent="0" algn="l">
              <a:buNone/>
              <a:defRPr sz="1600" cap="all" spc="4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en-US" dirty="0"/>
          </a:p>
        </p:txBody>
      </p:sp>
      <p:sp>
        <p:nvSpPr>
          <p:cNvPr id="18" name="Plassholder for bunntekst 17">
            <a:extLst>
              <a:ext uri="{FF2B5EF4-FFF2-40B4-BE49-F238E27FC236}">
                <a16:creationId xmlns:a16="http://schemas.microsoft.com/office/drawing/2014/main" id="{EEDD729C-2F42-9729-3280-C9066997083D}"/>
              </a:ext>
            </a:extLst>
          </p:cNvPr>
          <p:cNvSpPr>
            <a:spLocks noGrp="1"/>
          </p:cNvSpPr>
          <p:nvPr>
            <p:ph type="ftr" sz="quarter" idx="11"/>
          </p:nvPr>
        </p:nvSpPr>
        <p:spPr/>
        <p:txBody>
          <a:bodyPr rtlCol="0"/>
          <a:lstStyle>
            <a:lvl1pPr>
              <a:defRPr>
                <a:solidFill>
                  <a:schemeClr val="bg1"/>
                </a:solidFill>
              </a:defRPr>
            </a:lvl1pPr>
          </a:lstStyle>
          <a:p>
            <a:pPr rtl="0"/>
            <a:r>
              <a:rPr lang="nb-no"/>
              <a:t>Eksempel på bunntekst</a:t>
            </a:r>
            <a:endParaRPr lang="en-US" dirty="0"/>
          </a:p>
        </p:txBody>
      </p:sp>
      <p:sp>
        <p:nvSpPr>
          <p:cNvPr id="19" name="Plassholder for lysbildenumm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rtlCol="0"/>
          <a:lstStyle>
            <a:lvl1pPr>
              <a:defRPr>
                <a:solidFill>
                  <a:schemeClr val="bg1"/>
                </a:solidFill>
              </a:defRPr>
            </a:lvl1pPr>
          </a:lstStyle>
          <a:p>
            <a:pPr rtl="0"/>
            <a:fld id="{CC057153-B650-4DEB-B370-79DDCFDCE934}" type="slidenum">
              <a:rPr lang="en-US" smtClean="0"/>
              <a:pPr/>
              <a:t>‹#›</a:t>
            </a:fld>
            <a:endParaRPr lang="en-US" dirty="0"/>
          </a:p>
        </p:txBody>
      </p:sp>
      <p:sp>
        <p:nvSpPr>
          <p:cNvPr id="17" name="Plassholder for dato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rtlCol="0"/>
          <a:lstStyle>
            <a:lvl1pPr algn="l">
              <a:defRPr>
                <a:solidFill>
                  <a:schemeClr val="bg1"/>
                </a:solidFill>
              </a:defRPr>
            </a:lvl1pPr>
          </a:lstStyle>
          <a:p>
            <a:pPr rtl="0"/>
            <a:r>
              <a:rPr lang="en-US"/>
              <a:t>Torsdag 20. februar 2025</a:t>
            </a:r>
            <a:endParaRPr lang="en-US" dirty="0"/>
          </a:p>
        </p:txBody>
      </p:sp>
      <p:sp>
        <p:nvSpPr>
          <p:cNvPr id="15" name="Plassholder for bilde 14">
            <a:extLst>
              <a:ext uri="{FF2B5EF4-FFF2-40B4-BE49-F238E27FC236}">
                <a16:creationId xmlns:a16="http://schemas.microsoft.com/office/drawing/2014/main" id="{B889FC6C-F243-CA40-35F8-13153EA5EBE9}"/>
              </a:ext>
            </a:extLst>
          </p:cNvPr>
          <p:cNvSpPr>
            <a:spLocks noGrp="1"/>
          </p:cNvSpPr>
          <p:nvPr>
            <p:ph type="pic" sz="quarter" idx="13"/>
          </p:nvPr>
        </p:nvSpPr>
        <p:spPr>
          <a:xfrm>
            <a:off x="4076700" y="0"/>
            <a:ext cx="8115300" cy="6868452"/>
          </a:xfrm>
          <a:blipFill>
            <a:blip r:embed="rId2">
              <a:alphaModFix amt="70000"/>
            </a:blip>
            <a:stretch>
              <a:fillRect/>
            </a:stretch>
          </a:blipFill>
        </p:spPr>
        <p:txBody>
          <a:bodyPr rtlCol="0"/>
          <a:lstStyle/>
          <a:p>
            <a:pPr rtl="0"/>
            <a:r>
              <a:rPr lang="nb-no"/>
              <a:t>Klikk ikonet for å legge til bilde</a:t>
            </a:r>
          </a:p>
        </p:txBody>
      </p:sp>
    </p:spTree>
    <p:extLst>
      <p:ext uri="{BB962C8B-B14F-4D97-AF65-F5344CB8AC3E}">
        <p14:creationId xmlns:p14="http://schemas.microsoft.com/office/powerpoint/2010/main" val="12801579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verskrift 1">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B2555FD-4C27-26F9-D396-F44BD2552350}"/>
              </a:ext>
            </a:extLst>
          </p:cNvPr>
          <p:cNvSpPr/>
          <p:nvPr userDrawn="1"/>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4" name="Rektangel 13">
            <a:extLst>
              <a:ext uri="{FF2B5EF4-FFF2-40B4-BE49-F238E27FC236}">
                <a16:creationId xmlns:a16="http://schemas.microsoft.com/office/drawing/2014/main" id="{114D9F56-D5FE-5416-E898-561CCD18E63E}"/>
              </a:ext>
            </a:extLst>
          </p:cNvPr>
          <p:cNvSpPr/>
          <p:nvPr userDrawn="1"/>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5" name="Rektangel 14">
            <a:extLst>
              <a:ext uri="{FF2B5EF4-FFF2-40B4-BE49-F238E27FC236}">
                <a16:creationId xmlns:a16="http://schemas.microsoft.com/office/drawing/2014/main" id="{DCE312D2-549E-F681-7F68-B8AAD2F7696A}"/>
              </a:ext>
            </a:extLst>
          </p:cNvPr>
          <p:cNvSpPr/>
          <p:nvPr userDrawn="1"/>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6" name="Rektangel 15">
            <a:extLst>
              <a:ext uri="{FF2B5EF4-FFF2-40B4-BE49-F238E27FC236}">
                <a16:creationId xmlns:a16="http://schemas.microsoft.com/office/drawing/2014/main" id="{5CC4FFFC-E214-3024-4ED7-32DAAA7A66E0}"/>
              </a:ext>
            </a:extLst>
          </p:cNvPr>
          <p:cNvSpPr/>
          <p:nvPr userDrawn="1"/>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7" name="Rektangel 16">
            <a:extLst>
              <a:ext uri="{FF2B5EF4-FFF2-40B4-BE49-F238E27FC236}">
                <a16:creationId xmlns:a16="http://schemas.microsoft.com/office/drawing/2014/main" id="{963C23C4-6670-C4D3-CA25-EAF7EB91AC78}"/>
              </a:ext>
            </a:extLst>
          </p:cNvPr>
          <p:cNvSpPr/>
          <p:nvPr userDrawn="1"/>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8" name="Ellipse 17">
            <a:extLst>
              <a:ext uri="{FF2B5EF4-FFF2-40B4-BE49-F238E27FC236}">
                <a16:creationId xmlns:a16="http://schemas.microsoft.com/office/drawing/2014/main" id="{FAF9AED1-BD83-3598-C1F0-DC7ED0150981}"/>
              </a:ext>
            </a:extLst>
          </p:cNvPr>
          <p:cNvSpPr/>
          <p:nvPr userDrawn="1"/>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tel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rtlCol="0" anchor="b">
            <a:noAutofit/>
          </a:bodyPr>
          <a:lstStyle>
            <a:lvl1pPr>
              <a:lnSpc>
                <a:spcPct val="110000"/>
              </a:lnSpc>
              <a:defRPr sz="6000" cap="all" spc="700" baseline="0">
                <a:solidFill>
                  <a:schemeClr val="bg1"/>
                </a:solidFill>
              </a:defRPr>
            </a:lvl1pPr>
          </a:lstStyle>
          <a:p>
            <a:pPr rtl="0"/>
            <a:r>
              <a:rPr lang="nb-no"/>
              <a:t>Klikk for å redigere tittelstil i malen</a:t>
            </a:r>
            <a:endParaRPr lang="en-US" dirty="0"/>
          </a:p>
        </p:txBody>
      </p:sp>
      <p:sp>
        <p:nvSpPr>
          <p:cNvPr id="5" name="Plassholder for bunntekst 4">
            <a:extLst>
              <a:ext uri="{FF2B5EF4-FFF2-40B4-BE49-F238E27FC236}">
                <a16:creationId xmlns:a16="http://schemas.microsoft.com/office/drawing/2014/main" id="{9F1849E7-8E94-3B02-239C-AAB481596BFD}"/>
              </a:ext>
            </a:extLst>
          </p:cNvPr>
          <p:cNvSpPr>
            <a:spLocks noGrp="1"/>
          </p:cNvSpPr>
          <p:nvPr>
            <p:ph type="ftr" sz="quarter" idx="11"/>
          </p:nvPr>
        </p:nvSpPr>
        <p:spPr/>
        <p:txBody>
          <a:bodyPr rtlCol="0"/>
          <a:lstStyle>
            <a:lvl1pPr>
              <a:defRPr>
                <a:solidFill>
                  <a:schemeClr val="bg1"/>
                </a:solidFill>
              </a:defRPr>
            </a:lvl1pPr>
          </a:lstStyle>
          <a:p>
            <a:pPr rtl="0"/>
            <a:r>
              <a:rPr lang="nb-no"/>
              <a:t>Bunnteksteksempel</a:t>
            </a:r>
            <a:endParaRPr lang="en-US" dirty="0"/>
          </a:p>
        </p:txBody>
      </p:sp>
      <p:sp>
        <p:nvSpPr>
          <p:cNvPr id="4" name="Plassholder for dato 3">
            <a:extLst>
              <a:ext uri="{FF2B5EF4-FFF2-40B4-BE49-F238E27FC236}">
                <a16:creationId xmlns:a16="http://schemas.microsoft.com/office/drawing/2014/main" id="{8F845713-EE4C-7615-B812-531C14CF0CA2}"/>
              </a:ext>
            </a:extLst>
          </p:cNvPr>
          <p:cNvSpPr>
            <a:spLocks noGrp="1"/>
          </p:cNvSpPr>
          <p:nvPr>
            <p:ph type="dt" sz="half" idx="10"/>
          </p:nvPr>
        </p:nvSpPr>
        <p:spPr/>
        <p:txBody>
          <a:bodyPr rtlCol="0"/>
          <a:lstStyle>
            <a:lvl1pPr>
              <a:defRPr>
                <a:solidFill>
                  <a:schemeClr val="bg1"/>
                </a:solidFill>
              </a:defRPr>
            </a:lvl1pPr>
          </a:lstStyle>
          <a:p>
            <a:pPr rtl="0"/>
            <a:r>
              <a:rPr lang="en-US"/>
              <a:t>Torsdag 20. februar 2025</a:t>
            </a:r>
          </a:p>
        </p:txBody>
      </p:sp>
      <p:sp>
        <p:nvSpPr>
          <p:cNvPr id="6" name="Plassholder for lysbildenumm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rtlCol="0"/>
          <a:lstStyle>
            <a:lvl1pPr>
              <a:defRPr>
                <a:solidFill>
                  <a:schemeClr val="bg1"/>
                </a:solidFill>
              </a:defRPr>
            </a:lvl1pPr>
          </a:lstStyle>
          <a:p>
            <a:pPr rtl="0"/>
            <a:fld id="{84145AC3-CC88-4C8A-A6CE-8D44921B6A23}" type="slidenum">
              <a:rPr lang="en-US" smtClean="0"/>
              <a:pPr/>
              <a:t>‹#›</a:t>
            </a:fld>
            <a:endParaRPr lang="en-US"/>
          </a:p>
        </p:txBody>
      </p:sp>
    </p:spTree>
    <p:extLst>
      <p:ext uri="{BB962C8B-B14F-4D97-AF65-F5344CB8AC3E}">
        <p14:creationId xmlns:p14="http://schemas.microsoft.com/office/powerpoint/2010/main" val="13751118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innhold (mak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DF79EBA-019D-E771-8953-67B53160FDFE}"/>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rtlCol="0" anchor="b">
            <a:normAutofit/>
          </a:bodyPr>
          <a:lstStyle>
            <a:lvl1pPr>
              <a:defRPr sz="2400"/>
            </a:lvl1pPr>
          </a:lstStyle>
          <a:p>
            <a:pPr rtl="0"/>
            <a:r>
              <a:rPr lang="nb-no"/>
              <a:t>Klikk for å redigere tittelstil i malen</a:t>
            </a:r>
            <a:endParaRPr lang="en-US" dirty="0"/>
          </a:p>
        </p:txBody>
      </p:sp>
      <p:sp>
        <p:nvSpPr>
          <p:cNvPr id="3" name="Plassholder for innhold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5" name="Plassholder for bunntekst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rtlCol="0"/>
          <a:lstStyle>
            <a:lvl1pPr>
              <a:defRPr>
                <a:solidFill>
                  <a:schemeClr val="tx1"/>
                </a:solidFill>
              </a:defRPr>
            </a:lvl1pPr>
          </a:lstStyle>
          <a:p>
            <a:pPr rtl="0"/>
            <a:r>
              <a:rPr lang="nb-no"/>
              <a:t>Eksempel på bunntekst</a:t>
            </a:r>
          </a:p>
        </p:txBody>
      </p:sp>
      <p:sp>
        <p:nvSpPr>
          <p:cNvPr id="4" name="Plassholder for dato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p>
        </p:txBody>
      </p:sp>
      <p:sp>
        <p:nvSpPr>
          <p:cNvPr id="6" name="Plassholder for lysbildenumm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1142913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innhold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rtlCol="0" anchor="t">
            <a:normAutofit/>
          </a:bodyPr>
          <a:lstStyle>
            <a:lvl1pPr>
              <a:defRPr sz="4400"/>
            </a:lvl1pPr>
          </a:lstStyle>
          <a:p>
            <a:pPr rtl="0"/>
            <a:r>
              <a:rPr lang="nb-no"/>
              <a:t>Klikk for å redigere tittelstil i malen</a:t>
            </a:r>
            <a:endParaRPr lang="en-US" dirty="0"/>
          </a:p>
        </p:txBody>
      </p:sp>
      <p:sp>
        <p:nvSpPr>
          <p:cNvPr id="5" name="Plassholder for bunntekst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nb-no"/>
              <a:t>Bunnteksteksempel</a:t>
            </a:r>
          </a:p>
        </p:txBody>
      </p:sp>
      <p:sp>
        <p:nvSpPr>
          <p:cNvPr id="8" name="Plassholder for innhold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200"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4" name="Plassholder for dato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Torsdag 20. februar 2025</a:t>
            </a:r>
          </a:p>
        </p:txBody>
      </p:sp>
      <p:sp>
        <p:nvSpPr>
          <p:cNvPr id="6" name="Plassholder for lysbildenumm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130874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lvl1pPr>
              <a:defRPr sz="1200"/>
            </a:lvl1pPr>
          </a:lstStyle>
          <a:p>
            <a:pPr rtl="0"/>
            <a:r>
              <a:rPr lang="en-US"/>
              <a:t>Torsdag 20. februar 2025</a:t>
            </a:r>
            <a:endParaRPr lang="en-US" dirty="0"/>
          </a:p>
        </p:txBody>
      </p:sp>
      <p:sp>
        <p:nvSpPr>
          <p:cNvPr id="5" name="Footer Placeholder 4"/>
          <p:cNvSpPr>
            <a:spLocks noGrp="1"/>
          </p:cNvSpPr>
          <p:nvPr>
            <p:ph type="ftr" sz="quarter" idx="11"/>
          </p:nvPr>
        </p:nvSpPr>
        <p:spPr/>
        <p:txBody>
          <a:bodyPr/>
          <a:lstStyle>
            <a:lvl1pPr>
              <a:defRPr sz="1200"/>
            </a:lvl1pPr>
          </a:lstStyle>
          <a:p>
            <a:pPr rtl="0"/>
            <a:r>
              <a:rPr lang="nb-no"/>
              <a:t>Bunnteksteksempel</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32620071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innhold 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rtlCol="0" anchor="t">
            <a:normAutofit/>
          </a:bodyPr>
          <a:lstStyle>
            <a:lvl1pPr>
              <a:defRPr sz="3200"/>
            </a:lvl1pPr>
          </a:lstStyle>
          <a:p>
            <a:pPr rtl="0"/>
            <a:r>
              <a:rPr lang="nb-no"/>
              <a:t>Klikk for å redigere tittelstil i malen</a:t>
            </a:r>
            <a:endParaRPr lang="en-US" dirty="0"/>
          </a:p>
        </p:txBody>
      </p:sp>
      <p:sp>
        <p:nvSpPr>
          <p:cNvPr id="5" name="Plassholder for bunntekst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nb-no"/>
              <a:t>Bunnteksteksempel</a:t>
            </a:r>
          </a:p>
        </p:txBody>
      </p:sp>
      <p:sp>
        <p:nvSpPr>
          <p:cNvPr id="8" name="Plassholder for innhold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4" name="Plassholder for dato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Torsdag 20. februar 2025</a:t>
            </a:r>
          </a:p>
        </p:txBody>
      </p:sp>
      <p:sp>
        <p:nvSpPr>
          <p:cNvPr id="6" name="Plassholder for lysbildenumm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3354586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innhold 6">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rtlCol="0" anchor="t">
            <a:normAutofit/>
          </a:bodyPr>
          <a:lstStyle>
            <a:lvl1pPr>
              <a:defRPr sz="3200"/>
            </a:lvl1pPr>
          </a:lstStyle>
          <a:p>
            <a:pPr rtl="0"/>
            <a:r>
              <a:rPr lang="nb-no"/>
              <a:t>Klikk for å redigere tittelstil i malen</a:t>
            </a:r>
            <a:endParaRPr lang="en-US" dirty="0"/>
          </a:p>
        </p:txBody>
      </p:sp>
      <p:sp>
        <p:nvSpPr>
          <p:cNvPr id="5" name="Plassholder for bunntekst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nb-no"/>
              <a:t>Bunnteksteksempel</a:t>
            </a:r>
          </a:p>
        </p:txBody>
      </p:sp>
      <p:sp>
        <p:nvSpPr>
          <p:cNvPr id="8" name="Plassholder for innhold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4" name="Plassholder for dato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Torsdag 20. februar 2025</a:t>
            </a:r>
          </a:p>
        </p:txBody>
      </p:sp>
      <p:sp>
        <p:nvSpPr>
          <p:cNvPr id="6" name="Plassholder for lysbildenumm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2233554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innhold 7">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rtlCol="0" anchor="t">
            <a:normAutofit/>
          </a:bodyPr>
          <a:lstStyle>
            <a:lvl1pPr>
              <a:defRPr sz="3200">
                <a:solidFill>
                  <a:schemeClr val="tx1"/>
                </a:solidFill>
              </a:defRPr>
            </a:lvl1pPr>
          </a:lstStyle>
          <a:p>
            <a:pPr rtl="0"/>
            <a:r>
              <a:rPr lang="nb-no"/>
              <a:t>Klikk for å redigere tittelstil i malen</a:t>
            </a:r>
            <a:endParaRPr lang="en-US" dirty="0"/>
          </a:p>
        </p:txBody>
      </p:sp>
      <p:sp>
        <p:nvSpPr>
          <p:cNvPr id="5" name="Plassholder for bunntekst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lvl1pPr>
              <a:defRPr>
                <a:solidFill>
                  <a:schemeClr val="tx1"/>
                </a:solidFill>
              </a:defRPr>
            </a:lvl1pPr>
          </a:lstStyle>
          <a:p>
            <a:pPr rtl="0"/>
            <a:r>
              <a:rPr lang="nb-no"/>
              <a:t>Bunnteksteksempel</a:t>
            </a:r>
          </a:p>
        </p:txBody>
      </p:sp>
      <p:sp>
        <p:nvSpPr>
          <p:cNvPr id="8" name="Plassholder for innhold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4" name="Plassholder for dato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lvl1pPr>
              <a:defRPr>
                <a:solidFill>
                  <a:schemeClr val="bg1"/>
                </a:solidFill>
              </a:defRPr>
            </a:lvl1pPr>
          </a:lstStyle>
          <a:p>
            <a:pPr rtl="0"/>
            <a:r>
              <a:rPr lang="en-US"/>
              <a:t>Torsdag 20. februar 2025</a:t>
            </a:r>
            <a:endParaRPr lang="en-US" dirty="0"/>
          </a:p>
        </p:txBody>
      </p:sp>
      <p:sp>
        <p:nvSpPr>
          <p:cNvPr id="6" name="Plassholder for lysbildenumm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lvl1pPr>
              <a:defRPr>
                <a:solidFill>
                  <a:schemeClr val="bg1"/>
                </a:solidFill>
              </a:defRPr>
            </a:lvl1pPr>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345748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innholdsbilde 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168DFF7-84C4-DA92-2628-88F515669E3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E8358C6A-FFB7-7F91-94AA-423822AA8C38}"/>
              </a:ext>
            </a:extLst>
          </p:cNvPr>
          <p:cNvSpPr/>
          <p:nvPr userDrawn="1"/>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ktangel 9">
            <a:extLst>
              <a:ext uri="{FF2B5EF4-FFF2-40B4-BE49-F238E27FC236}">
                <a16:creationId xmlns:a16="http://schemas.microsoft.com/office/drawing/2014/main" id="{FF7B507E-31E7-16F8-CF5C-A1250BA873D8}"/>
              </a:ext>
            </a:extLst>
          </p:cNvPr>
          <p:cNvSpPr/>
          <p:nvPr userDrawn="1"/>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rtlCol="0" anchor="b"/>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lvl1pPr>
              <a:defRPr>
                <a:solidFill>
                  <a:schemeClr val="tx1"/>
                </a:solidFill>
                <a:effectLst/>
              </a:defRPr>
            </a:lvl1pPr>
          </a:lstStyle>
          <a:p>
            <a:pPr rtl="0"/>
            <a:r>
              <a:rPr lang="nb-no"/>
              <a:t>Bunnteksteksempel</a:t>
            </a:r>
          </a:p>
        </p:txBody>
      </p:sp>
      <p:sp>
        <p:nvSpPr>
          <p:cNvPr id="8" name="Plassholder for innhold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2" name="Plassholder for bilde 11">
            <a:extLst>
              <a:ext uri="{FF2B5EF4-FFF2-40B4-BE49-F238E27FC236}">
                <a16:creationId xmlns:a16="http://schemas.microsoft.com/office/drawing/2014/main" id="{33F47ADC-E381-68F6-8F09-4B69A1B92548}"/>
              </a:ext>
            </a:extLst>
          </p:cNvPr>
          <p:cNvSpPr>
            <a:spLocks noGrp="1"/>
          </p:cNvSpPr>
          <p:nvPr>
            <p:ph type="pic" sz="quarter" idx="15"/>
          </p:nvPr>
        </p:nvSpPr>
        <p:spPr>
          <a:xfrm>
            <a:off x="8022440" y="603504"/>
            <a:ext cx="3553863" cy="5202936"/>
          </a:xfrm>
          <a:blipFill>
            <a:blip r:embed="rId2">
              <a:alphaModFix amt="70000"/>
            </a:blip>
            <a:stretch>
              <a:fillRect/>
            </a:stretch>
          </a:blipFill>
        </p:spPr>
        <p:txBody>
          <a:bodyPr rtlCol="0"/>
          <a:lstStyle/>
          <a:p>
            <a:pPr rtl="0"/>
            <a:r>
              <a:rPr lang="nb-no"/>
              <a:t>Klikk ikonet for å legge til bilde</a:t>
            </a:r>
          </a:p>
        </p:txBody>
      </p:sp>
      <p:sp>
        <p:nvSpPr>
          <p:cNvPr id="5" name="Plassholder for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Torsdag 20. februar 2025</a:t>
            </a:r>
          </a:p>
        </p:txBody>
      </p:sp>
      <p:sp>
        <p:nvSpPr>
          <p:cNvPr id="7" name="Plassholder for lysbil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lvl1pPr>
              <a:defRPr>
                <a:solidFill>
                  <a:schemeClr val="bg1"/>
                </a:solidFill>
                <a:effectLst/>
              </a:defRPr>
            </a:lvl1pPr>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innholdsbilde 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371C36B-E56C-A499-1D3F-AC8DC09B0AE3}"/>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ktangel 12">
            <a:extLst>
              <a:ext uri="{FF2B5EF4-FFF2-40B4-BE49-F238E27FC236}">
                <a16:creationId xmlns:a16="http://schemas.microsoft.com/office/drawing/2014/main" id="{7BC72D07-FB95-F16C-6535-C8AEB3ACAFA0}"/>
              </a:ext>
            </a:extLst>
          </p:cNvPr>
          <p:cNvSpPr/>
          <p:nvPr userDrawn="1"/>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ktangel 13">
            <a:extLst>
              <a:ext uri="{FF2B5EF4-FFF2-40B4-BE49-F238E27FC236}">
                <a16:creationId xmlns:a16="http://schemas.microsoft.com/office/drawing/2014/main" id="{2CAA119A-27E9-C86D-0929-AC7B5A35BD16}"/>
              </a:ext>
            </a:extLst>
          </p:cNvPr>
          <p:cNvSpPr/>
          <p:nvPr userDrawn="1"/>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rtlCol="0" anchor="b"/>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nb-no"/>
              <a:t>Bunnteksteksempel</a:t>
            </a:r>
          </a:p>
        </p:txBody>
      </p:sp>
      <p:sp>
        <p:nvSpPr>
          <p:cNvPr id="11" name="Plassholder for bilde 10">
            <a:extLst>
              <a:ext uri="{FF2B5EF4-FFF2-40B4-BE49-F238E27FC236}">
                <a16:creationId xmlns:a16="http://schemas.microsoft.com/office/drawing/2014/main" id="{B6DF379E-0D41-B503-1F7F-4E6B2B90CC41}"/>
              </a:ext>
            </a:extLst>
          </p:cNvPr>
          <p:cNvSpPr>
            <a:spLocks noGrp="1"/>
          </p:cNvSpPr>
          <p:nvPr>
            <p:ph type="pic" sz="quarter" idx="15"/>
          </p:nvPr>
        </p:nvSpPr>
        <p:spPr>
          <a:xfrm>
            <a:off x="603503" y="603504"/>
            <a:ext cx="3192563" cy="5202936"/>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5" name="Plassholder for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lvl1pPr>
              <a:defRPr>
                <a:solidFill>
                  <a:schemeClr val="bg1"/>
                </a:solidFill>
                <a:effectLst/>
              </a:defRPr>
            </a:lvl1pPr>
          </a:lstStyle>
          <a:p>
            <a:pPr rtl="0"/>
            <a:r>
              <a:rPr lang="en-US"/>
              <a:t>Torsdag 20. februar 2025</a:t>
            </a:r>
            <a:endParaRPr lang="en-US" dirty="0"/>
          </a:p>
        </p:txBody>
      </p:sp>
      <p:sp>
        <p:nvSpPr>
          <p:cNvPr id="7" name="Plassholder for lysbil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2163217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innholdsbilde 3">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4541EC5E-2E3A-29A5-7F01-3D098A93FA76}"/>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Rektangel 18">
            <a:extLst>
              <a:ext uri="{FF2B5EF4-FFF2-40B4-BE49-F238E27FC236}">
                <a16:creationId xmlns:a16="http://schemas.microsoft.com/office/drawing/2014/main" id="{FCDB1A6A-A82E-C28C-BC71-E59067A1D47F}"/>
              </a:ext>
            </a:extLst>
          </p:cNvPr>
          <p:cNvSpPr/>
          <p:nvPr userDrawn="1"/>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ktangel 19">
            <a:extLst>
              <a:ext uri="{FF2B5EF4-FFF2-40B4-BE49-F238E27FC236}">
                <a16:creationId xmlns:a16="http://schemas.microsoft.com/office/drawing/2014/main" id="{E2B683A0-4783-F398-8347-7EAF3DEE633C}"/>
              </a:ext>
            </a:extLst>
          </p:cNvPr>
          <p:cNvSpPr/>
          <p:nvPr userDrawn="1"/>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rtlCol="0" anchor="b"/>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lvl1pPr>
              <a:defRPr>
                <a:solidFill>
                  <a:schemeClr val="tx1"/>
                </a:solidFill>
                <a:effectLst/>
              </a:defRPr>
            </a:lvl1pPr>
          </a:lstStyle>
          <a:p>
            <a:pPr rtl="0"/>
            <a:r>
              <a:rPr lang="nb-no"/>
              <a:t>Bunnteksteksempel</a:t>
            </a:r>
          </a:p>
        </p:txBody>
      </p:sp>
      <p:sp>
        <p:nvSpPr>
          <p:cNvPr id="8" name="Plassholder for innhold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1" name="Plassholder for bilde 10">
            <a:extLst>
              <a:ext uri="{FF2B5EF4-FFF2-40B4-BE49-F238E27FC236}">
                <a16:creationId xmlns:a16="http://schemas.microsoft.com/office/drawing/2014/main" id="{86917188-FC72-8B54-8EBD-7107C6956DBB}"/>
              </a:ext>
            </a:extLst>
          </p:cNvPr>
          <p:cNvSpPr>
            <a:spLocks noGrp="1"/>
          </p:cNvSpPr>
          <p:nvPr>
            <p:ph type="pic" sz="quarter" idx="15"/>
          </p:nvPr>
        </p:nvSpPr>
        <p:spPr>
          <a:xfrm>
            <a:off x="8491126" y="603504"/>
            <a:ext cx="3085177" cy="5202936"/>
          </a:xfrm>
          <a:blipFill>
            <a:blip r:embed="rId2">
              <a:alphaModFix amt="70000"/>
            </a:blip>
            <a:stretch>
              <a:fillRect/>
            </a:stretch>
          </a:blipFill>
        </p:spPr>
        <p:txBody>
          <a:bodyPr rtlCol="0"/>
          <a:lstStyle/>
          <a:p>
            <a:pPr rtl="0"/>
            <a:r>
              <a:rPr lang="nb-no"/>
              <a:t>Klikk ikonet for å legge til bilde</a:t>
            </a:r>
          </a:p>
        </p:txBody>
      </p:sp>
      <p:sp>
        <p:nvSpPr>
          <p:cNvPr id="5" name="Plassholder for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Torsdag 20. februar 2025</a:t>
            </a:r>
            <a:endParaRPr lang="en-US" dirty="0"/>
          </a:p>
        </p:txBody>
      </p:sp>
      <p:sp>
        <p:nvSpPr>
          <p:cNvPr id="7" name="Plassholder for lysbil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lvl1pPr>
              <a:defRPr>
                <a:solidFill>
                  <a:schemeClr val="bg1"/>
                </a:solidFill>
                <a:effectLst/>
              </a:defRPr>
            </a:lvl1pPr>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innholdsbilde 4">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500FDF4-E04E-45E3-73D7-9BD1BD2BCA87}"/>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ktangel 6">
            <a:extLst>
              <a:ext uri="{FF2B5EF4-FFF2-40B4-BE49-F238E27FC236}">
                <a16:creationId xmlns:a16="http://schemas.microsoft.com/office/drawing/2014/main" id="{29DCA41D-9DCB-DD45-31CF-2ACE1D2C681B}"/>
              </a:ext>
            </a:extLst>
          </p:cNvPr>
          <p:cNvSpPr/>
          <p:nvPr userDrawn="1"/>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C21F0C67-B5B9-BA90-0D30-7132F7490891}"/>
              </a:ext>
            </a:extLst>
          </p:cNvPr>
          <p:cNvSpPr/>
          <p:nvPr userDrawn="1"/>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rtlCol="0" anchor="b"/>
          <a:lstStyle/>
          <a:p>
            <a:pPr rtl="0"/>
            <a:r>
              <a:rPr lang="nb-no"/>
              <a:t>Klikk for å redigere tittelstil i malen</a:t>
            </a:r>
            <a:endParaRPr lang="en-US" dirty="0"/>
          </a:p>
        </p:txBody>
      </p:sp>
      <p:sp>
        <p:nvSpPr>
          <p:cNvPr id="16" name="Plassholder for bunntekst 15">
            <a:extLst>
              <a:ext uri="{FF2B5EF4-FFF2-40B4-BE49-F238E27FC236}">
                <a16:creationId xmlns:a16="http://schemas.microsoft.com/office/drawing/2014/main" id="{4567FAE1-288E-FD4A-3F64-DC3B7101D933}"/>
              </a:ext>
            </a:extLst>
          </p:cNvPr>
          <p:cNvSpPr>
            <a:spLocks noGrp="1"/>
          </p:cNvSpPr>
          <p:nvPr>
            <p:ph type="ftr" sz="quarter" idx="17"/>
          </p:nvPr>
        </p:nvSpPr>
        <p:spPr/>
        <p:txBody>
          <a:bodyPr rtlCol="0"/>
          <a:lstStyle/>
          <a:p>
            <a:pPr rtl="0"/>
            <a:r>
              <a:rPr lang="nb-no"/>
              <a:t>Eksempel på bunntekst</a:t>
            </a:r>
            <a:endParaRPr lang="en-US" dirty="0"/>
          </a:p>
        </p:txBody>
      </p:sp>
      <p:sp>
        <p:nvSpPr>
          <p:cNvPr id="11" name="Plassholder for bilde 10">
            <a:extLst>
              <a:ext uri="{FF2B5EF4-FFF2-40B4-BE49-F238E27FC236}">
                <a16:creationId xmlns:a16="http://schemas.microsoft.com/office/drawing/2014/main" id="{C7A5FBC8-9F7C-5DDE-5C2A-6D231CC88D55}"/>
              </a:ext>
            </a:extLst>
          </p:cNvPr>
          <p:cNvSpPr>
            <a:spLocks noGrp="1"/>
          </p:cNvSpPr>
          <p:nvPr>
            <p:ph type="pic" sz="quarter" idx="15"/>
          </p:nvPr>
        </p:nvSpPr>
        <p:spPr>
          <a:xfrm>
            <a:off x="603504" y="603504"/>
            <a:ext cx="4643816" cy="5202936"/>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5" name="Plassholder for dato 14">
            <a:extLst>
              <a:ext uri="{FF2B5EF4-FFF2-40B4-BE49-F238E27FC236}">
                <a16:creationId xmlns:a16="http://schemas.microsoft.com/office/drawing/2014/main" id="{35913992-B8EA-FD20-FD4D-5B72B7A440D1}"/>
              </a:ext>
            </a:extLst>
          </p:cNvPr>
          <p:cNvSpPr>
            <a:spLocks noGrp="1"/>
          </p:cNvSpPr>
          <p:nvPr>
            <p:ph type="dt" sz="half" idx="16"/>
          </p:nvPr>
        </p:nvSpPr>
        <p:spPr/>
        <p:txBody>
          <a:bodyPr rtlCol="0"/>
          <a:lstStyle/>
          <a:p>
            <a:pPr rtl="0"/>
            <a:r>
              <a:rPr lang="en-US"/>
              <a:t>Torsdag 20. februar 2025</a:t>
            </a:r>
            <a:endParaRPr lang="en-US" dirty="0"/>
          </a:p>
        </p:txBody>
      </p:sp>
      <p:sp>
        <p:nvSpPr>
          <p:cNvPr id="17" name="Plassholder for lysbildenumm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208373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innholdsbilde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205052-C3B6-6D2C-A5A8-3EFDF993E71B}"/>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ktangel 3">
            <a:extLst>
              <a:ext uri="{FF2B5EF4-FFF2-40B4-BE49-F238E27FC236}">
                <a16:creationId xmlns:a16="http://schemas.microsoft.com/office/drawing/2014/main" id="{981E3123-7D9E-2A08-F196-CDF340945D9D}"/>
              </a:ext>
            </a:extLst>
          </p:cNvPr>
          <p:cNvSpPr/>
          <p:nvPr userDrawn="1"/>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7FF22AD7-5E04-F73B-69E6-5FA92F998C90}"/>
              </a:ext>
            </a:extLst>
          </p:cNvPr>
          <p:cNvSpPr/>
          <p:nvPr userDrawn="1"/>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rtlCol="0" anchor="b"/>
          <a:lstStyle/>
          <a:p>
            <a:pPr rtl="0"/>
            <a:r>
              <a:rPr lang="nb-no"/>
              <a:t>Klikk for å redigere tittelstil i malen</a:t>
            </a:r>
            <a:endParaRPr lang="en-US" dirty="0"/>
          </a:p>
        </p:txBody>
      </p:sp>
      <p:sp>
        <p:nvSpPr>
          <p:cNvPr id="12" name="Plassholder for bunntekst 11">
            <a:extLst>
              <a:ext uri="{FF2B5EF4-FFF2-40B4-BE49-F238E27FC236}">
                <a16:creationId xmlns:a16="http://schemas.microsoft.com/office/drawing/2014/main" id="{B6E8A78A-1F40-EF49-1E08-D6397550623A}"/>
              </a:ext>
            </a:extLst>
          </p:cNvPr>
          <p:cNvSpPr>
            <a:spLocks noGrp="1"/>
          </p:cNvSpPr>
          <p:nvPr>
            <p:ph type="ftr" sz="quarter" idx="17"/>
          </p:nvPr>
        </p:nvSpPr>
        <p:spPr/>
        <p:txBody>
          <a:bodyPr rtlCol="0"/>
          <a:lstStyle/>
          <a:p>
            <a:pPr rtl="0"/>
            <a:r>
              <a:rPr lang="nb-no"/>
              <a:t>Bunnteksteksempel</a:t>
            </a:r>
            <a:endParaRPr lang="en-US" dirty="0"/>
          </a:p>
        </p:txBody>
      </p:sp>
      <p:sp>
        <p:nvSpPr>
          <p:cNvPr id="10" name="Plassholder for bilde 9">
            <a:extLst>
              <a:ext uri="{FF2B5EF4-FFF2-40B4-BE49-F238E27FC236}">
                <a16:creationId xmlns:a16="http://schemas.microsoft.com/office/drawing/2014/main" id="{7DC519FC-A3E9-4C11-0C12-6C530C7375C1}"/>
              </a:ext>
            </a:extLst>
          </p:cNvPr>
          <p:cNvSpPr>
            <a:spLocks noGrp="1"/>
          </p:cNvSpPr>
          <p:nvPr>
            <p:ph type="pic" sz="quarter" idx="15"/>
          </p:nvPr>
        </p:nvSpPr>
        <p:spPr>
          <a:xfrm>
            <a:off x="603504" y="603504"/>
            <a:ext cx="6681111" cy="5202936"/>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1" name="Plassholder for dato 10">
            <a:extLst>
              <a:ext uri="{FF2B5EF4-FFF2-40B4-BE49-F238E27FC236}">
                <a16:creationId xmlns:a16="http://schemas.microsoft.com/office/drawing/2014/main" id="{D89D3850-0B82-7481-3C6F-0BDFA5DB5578}"/>
              </a:ext>
            </a:extLst>
          </p:cNvPr>
          <p:cNvSpPr>
            <a:spLocks noGrp="1"/>
          </p:cNvSpPr>
          <p:nvPr>
            <p:ph type="dt" sz="half" idx="16"/>
          </p:nvPr>
        </p:nvSpPr>
        <p:spPr/>
        <p:txBody>
          <a:bodyPr rtlCol="0"/>
          <a:lstStyle/>
          <a:p>
            <a:pPr rtl="0"/>
            <a:r>
              <a:rPr lang="en-US"/>
              <a:t>Torsdag 20. februar 2025</a:t>
            </a:r>
            <a:endParaRPr lang="en-US" dirty="0"/>
          </a:p>
        </p:txBody>
      </p:sp>
      <p:sp>
        <p:nvSpPr>
          <p:cNvPr id="13" name="Plassholder for lysbildenumm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innholdsbilde 6">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F18C7C-1969-9C01-D038-301F240DE5F0}"/>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ktangel 3">
            <a:extLst>
              <a:ext uri="{FF2B5EF4-FFF2-40B4-BE49-F238E27FC236}">
                <a16:creationId xmlns:a16="http://schemas.microsoft.com/office/drawing/2014/main" id="{5B92EA85-E779-E444-F045-AF74D3205F21}"/>
              </a:ext>
            </a:extLst>
          </p:cNvPr>
          <p:cNvSpPr/>
          <p:nvPr userDrawn="1"/>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DBB930F6-9FDA-0841-96E2-360254453D93}"/>
              </a:ext>
            </a:extLst>
          </p:cNvPr>
          <p:cNvSpPr/>
          <p:nvPr userDrawn="1"/>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rtlCol="0" anchor="t"/>
          <a:lstStyle/>
          <a:p>
            <a:pPr rtl="0"/>
            <a:r>
              <a:rPr lang="nb-no"/>
              <a:t>Klikk for å redigere tittelstil i malen</a:t>
            </a:r>
            <a:endParaRPr lang="en-US" dirty="0"/>
          </a:p>
        </p:txBody>
      </p:sp>
      <p:sp>
        <p:nvSpPr>
          <p:cNvPr id="12" name="Plassholder for bunntekst 11">
            <a:extLst>
              <a:ext uri="{FF2B5EF4-FFF2-40B4-BE49-F238E27FC236}">
                <a16:creationId xmlns:a16="http://schemas.microsoft.com/office/drawing/2014/main" id="{B6E8A78A-1F40-EF49-1E08-D6397550623A}"/>
              </a:ext>
            </a:extLst>
          </p:cNvPr>
          <p:cNvSpPr>
            <a:spLocks noGrp="1"/>
          </p:cNvSpPr>
          <p:nvPr>
            <p:ph type="ftr" sz="quarter" idx="17"/>
          </p:nvPr>
        </p:nvSpPr>
        <p:spPr/>
        <p:txBody>
          <a:bodyPr rtlCol="0"/>
          <a:lstStyle/>
          <a:p>
            <a:pPr rtl="0"/>
            <a:r>
              <a:rPr lang="nb-no"/>
              <a:t>Bunnteksteksempel</a:t>
            </a:r>
            <a:endParaRPr lang="en-US" dirty="0"/>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0" name="Plassholder for bilde 9">
            <a:extLst>
              <a:ext uri="{FF2B5EF4-FFF2-40B4-BE49-F238E27FC236}">
                <a16:creationId xmlns:a16="http://schemas.microsoft.com/office/drawing/2014/main" id="{7DC519FC-A3E9-4C11-0C12-6C530C7375C1}"/>
              </a:ext>
            </a:extLst>
          </p:cNvPr>
          <p:cNvSpPr>
            <a:spLocks noGrp="1"/>
          </p:cNvSpPr>
          <p:nvPr>
            <p:ph type="pic" sz="quarter" idx="15"/>
          </p:nvPr>
        </p:nvSpPr>
        <p:spPr>
          <a:xfrm>
            <a:off x="7562436" y="0"/>
            <a:ext cx="4629564" cy="6409944"/>
          </a:xfrm>
          <a:blipFill>
            <a:blip r:embed="rId2">
              <a:alphaModFix amt="70000"/>
            </a:blip>
            <a:stretch>
              <a:fillRect/>
            </a:stretch>
          </a:blipFill>
        </p:spPr>
        <p:txBody>
          <a:bodyPr rtlCol="0"/>
          <a:lstStyle/>
          <a:p>
            <a:pPr rtl="0"/>
            <a:r>
              <a:rPr lang="nb-no"/>
              <a:t>Klikk ikonet for å legge til bilde</a:t>
            </a:r>
          </a:p>
        </p:txBody>
      </p:sp>
      <p:sp>
        <p:nvSpPr>
          <p:cNvPr id="11" name="Plassholder for dato 10">
            <a:extLst>
              <a:ext uri="{FF2B5EF4-FFF2-40B4-BE49-F238E27FC236}">
                <a16:creationId xmlns:a16="http://schemas.microsoft.com/office/drawing/2014/main" id="{D89D3850-0B82-7481-3C6F-0BDFA5DB5578}"/>
              </a:ext>
            </a:extLst>
          </p:cNvPr>
          <p:cNvSpPr>
            <a:spLocks noGrp="1"/>
          </p:cNvSpPr>
          <p:nvPr>
            <p:ph type="dt" sz="half" idx="16"/>
          </p:nvPr>
        </p:nvSpPr>
        <p:spPr/>
        <p:txBody>
          <a:bodyPr rtlCol="0"/>
          <a:lstStyle/>
          <a:p>
            <a:pPr rtl="0"/>
            <a:r>
              <a:rPr lang="en-US"/>
              <a:t>Torsdag 20. februar 2025</a:t>
            </a:r>
            <a:endParaRPr lang="en-US" dirty="0"/>
          </a:p>
        </p:txBody>
      </p:sp>
      <p:sp>
        <p:nvSpPr>
          <p:cNvPr id="13" name="Plassholder for lysbildenumm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720412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innholdsbilde 7">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F18C7C-1969-9C01-D038-301F240DE5F0}"/>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ktangel 3">
            <a:extLst>
              <a:ext uri="{FF2B5EF4-FFF2-40B4-BE49-F238E27FC236}">
                <a16:creationId xmlns:a16="http://schemas.microsoft.com/office/drawing/2014/main" id="{5B92EA85-E779-E444-F045-AF74D3205F21}"/>
              </a:ext>
            </a:extLst>
          </p:cNvPr>
          <p:cNvSpPr/>
          <p:nvPr userDrawn="1"/>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DBB930F6-9FDA-0841-96E2-360254453D93}"/>
              </a:ext>
            </a:extLst>
          </p:cNvPr>
          <p:cNvSpPr/>
          <p:nvPr userDrawn="1"/>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rtlCol="0" anchor="t"/>
          <a:lstStyle/>
          <a:p>
            <a:pPr rtl="0"/>
            <a:r>
              <a:rPr lang="nb-no"/>
              <a:t>Klikk for å redigere tittelstil i malen</a:t>
            </a:r>
            <a:endParaRPr lang="en-US" dirty="0"/>
          </a:p>
        </p:txBody>
      </p:sp>
      <p:sp>
        <p:nvSpPr>
          <p:cNvPr id="12" name="Plassholder for bunntekst 11">
            <a:extLst>
              <a:ext uri="{FF2B5EF4-FFF2-40B4-BE49-F238E27FC236}">
                <a16:creationId xmlns:a16="http://schemas.microsoft.com/office/drawing/2014/main" id="{B6E8A78A-1F40-EF49-1E08-D6397550623A}"/>
              </a:ext>
            </a:extLst>
          </p:cNvPr>
          <p:cNvSpPr>
            <a:spLocks noGrp="1"/>
          </p:cNvSpPr>
          <p:nvPr>
            <p:ph type="ftr" sz="quarter" idx="17"/>
          </p:nvPr>
        </p:nvSpPr>
        <p:spPr/>
        <p:txBody>
          <a:bodyPr rtlCol="0"/>
          <a:lstStyle/>
          <a:p>
            <a:pPr rtl="0"/>
            <a:r>
              <a:rPr lang="nb-no"/>
              <a:t>Bunnteksteksempel</a:t>
            </a:r>
            <a:endParaRPr lang="en-US" dirty="0"/>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0" name="Plassholder for bilde 9">
            <a:extLst>
              <a:ext uri="{FF2B5EF4-FFF2-40B4-BE49-F238E27FC236}">
                <a16:creationId xmlns:a16="http://schemas.microsoft.com/office/drawing/2014/main" id="{7DC519FC-A3E9-4C11-0C12-6C530C7375C1}"/>
              </a:ext>
            </a:extLst>
          </p:cNvPr>
          <p:cNvSpPr>
            <a:spLocks noGrp="1"/>
          </p:cNvSpPr>
          <p:nvPr>
            <p:ph type="pic" sz="quarter" idx="15"/>
          </p:nvPr>
        </p:nvSpPr>
        <p:spPr>
          <a:xfrm>
            <a:off x="8305800" y="0"/>
            <a:ext cx="3886200" cy="6406116"/>
          </a:xfrm>
          <a:blipFill>
            <a:blip r:embed="rId2">
              <a:alphaModFix amt="70000"/>
            </a:blip>
            <a:stretch>
              <a:fillRect/>
            </a:stretch>
          </a:blipFill>
        </p:spPr>
        <p:txBody>
          <a:bodyPr rtlCol="0"/>
          <a:lstStyle/>
          <a:p>
            <a:pPr rtl="0"/>
            <a:r>
              <a:rPr lang="nb-no"/>
              <a:t>Klikk ikonet for å legge til bilde</a:t>
            </a:r>
          </a:p>
        </p:txBody>
      </p:sp>
      <p:sp>
        <p:nvSpPr>
          <p:cNvPr id="11" name="Plassholder for dato 10">
            <a:extLst>
              <a:ext uri="{FF2B5EF4-FFF2-40B4-BE49-F238E27FC236}">
                <a16:creationId xmlns:a16="http://schemas.microsoft.com/office/drawing/2014/main" id="{D89D3850-0B82-7481-3C6F-0BDFA5DB5578}"/>
              </a:ext>
            </a:extLst>
          </p:cNvPr>
          <p:cNvSpPr>
            <a:spLocks noGrp="1"/>
          </p:cNvSpPr>
          <p:nvPr>
            <p:ph type="dt" sz="half" idx="16"/>
          </p:nvPr>
        </p:nvSpPr>
        <p:spPr/>
        <p:txBody>
          <a:bodyPr rtlCol="0"/>
          <a:lstStyle/>
          <a:p>
            <a:pPr rtl="0"/>
            <a:r>
              <a:rPr lang="en-US"/>
              <a:t>Torsdag 20. februar 2025</a:t>
            </a:r>
            <a:endParaRPr lang="en-US" dirty="0"/>
          </a:p>
        </p:txBody>
      </p:sp>
      <p:sp>
        <p:nvSpPr>
          <p:cNvPr id="13" name="Plassholder for lysbildenumm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268035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nb-NO"/>
              <a:t>Klikk for å redigere tittelstil</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rtl="0"/>
            <a:r>
              <a:rPr lang="en-US"/>
              <a:t>Torsdag 20. februar 2025</a:t>
            </a:r>
            <a:endParaRPr lang="en-US" dirty="0"/>
          </a:p>
        </p:txBody>
      </p:sp>
      <p:sp>
        <p:nvSpPr>
          <p:cNvPr id="5" name="Footer Placeholder 4"/>
          <p:cNvSpPr>
            <a:spLocks noGrp="1"/>
          </p:cNvSpPr>
          <p:nvPr>
            <p:ph type="ftr" sz="quarter" idx="11"/>
          </p:nvPr>
        </p:nvSpPr>
        <p:spPr/>
        <p:txBody>
          <a:bodyPr/>
          <a:lstStyle/>
          <a:p>
            <a:pPr rtl="0"/>
            <a:r>
              <a:rPr lang="nb-no"/>
              <a:t>Bunnteksteksempel</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38920524"/>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innholdsbilde 8">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E270C72-937F-4EEB-59FB-6FC29DF45701}"/>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4DBABC61-0C94-EB2C-729D-13A2A74C04A2}"/>
              </a:ext>
            </a:extLst>
          </p:cNvPr>
          <p:cNvSpPr/>
          <p:nvPr userDrawn="1"/>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ktangel 5">
            <a:extLst>
              <a:ext uri="{FF2B5EF4-FFF2-40B4-BE49-F238E27FC236}">
                <a16:creationId xmlns:a16="http://schemas.microsoft.com/office/drawing/2014/main" id="{1FF3E17B-3D55-4567-37F8-1842ADBFD144}"/>
              </a:ext>
            </a:extLst>
          </p:cNvPr>
          <p:cNvSpPr/>
          <p:nvPr userDrawn="1"/>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rtlCol="0" anchor="b"/>
          <a:lstStyle>
            <a:lvl1pPr algn="r">
              <a:defRPr/>
            </a:lvl1pPr>
          </a:lstStyle>
          <a:p>
            <a:pPr rtl="0"/>
            <a:r>
              <a:rPr lang="nb-no"/>
              <a:t>Klikk for å redigere tittelstil i malen</a:t>
            </a:r>
            <a:endParaRPr lang="en-US" dirty="0"/>
          </a:p>
        </p:txBody>
      </p:sp>
      <p:sp>
        <p:nvSpPr>
          <p:cNvPr id="9" name="Plassholder for bunntekst 8">
            <a:extLst>
              <a:ext uri="{FF2B5EF4-FFF2-40B4-BE49-F238E27FC236}">
                <a16:creationId xmlns:a16="http://schemas.microsoft.com/office/drawing/2014/main" id="{E44DBEB0-C6B6-5CB8-ABF9-1B2039BB0E59}"/>
              </a:ext>
            </a:extLst>
          </p:cNvPr>
          <p:cNvSpPr>
            <a:spLocks noGrp="1"/>
          </p:cNvSpPr>
          <p:nvPr>
            <p:ph type="ftr" sz="quarter" idx="16"/>
          </p:nvPr>
        </p:nvSpPr>
        <p:spPr/>
        <p:txBody>
          <a:bodyPr rtlCol="0"/>
          <a:lstStyle/>
          <a:p>
            <a:pPr rtl="0"/>
            <a:r>
              <a:rPr lang="nb-no"/>
              <a:t>Eksempel på bunntekst</a:t>
            </a:r>
            <a:endParaRPr lang="en-US" dirty="0"/>
          </a:p>
        </p:txBody>
      </p:sp>
      <p:sp>
        <p:nvSpPr>
          <p:cNvPr id="12" name="Plassholder for bilde 11">
            <a:extLst>
              <a:ext uri="{FF2B5EF4-FFF2-40B4-BE49-F238E27FC236}">
                <a16:creationId xmlns:a16="http://schemas.microsoft.com/office/drawing/2014/main" id="{4FFF810E-C78F-40FB-2AAF-2EF21D0EC3A2}"/>
              </a:ext>
            </a:extLst>
          </p:cNvPr>
          <p:cNvSpPr>
            <a:spLocks noGrp="1"/>
          </p:cNvSpPr>
          <p:nvPr>
            <p:ph type="pic" sz="quarter" idx="18"/>
          </p:nvPr>
        </p:nvSpPr>
        <p:spPr>
          <a:xfrm>
            <a:off x="5065776" y="0"/>
            <a:ext cx="6135624" cy="3291840"/>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3" name="Plassholder for dato 2">
            <a:extLst>
              <a:ext uri="{FF2B5EF4-FFF2-40B4-BE49-F238E27FC236}">
                <a16:creationId xmlns:a16="http://schemas.microsoft.com/office/drawing/2014/main" id="{397A2D71-C1A3-7AD4-8B7D-05B964D2B9E6}"/>
              </a:ext>
            </a:extLst>
          </p:cNvPr>
          <p:cNvSpPr>
            <a:spLocks noGrp="1"/>
          </p:cNvSpPr>
          <p:nvPr>
            <p:ph type="dt" sz="half" idx="15"/>
          </p:nvPr>
        </p:nvSpPr>
        <p:spPr/>
        <p:txBody>
          <a:bodyPr rtlCol="0"/>
          <a:lstStyle/>
          <a:p>
            <a:pPr rtl="0"/>
            <a:r>
              <a:rPr lang="en-US"/>
              <a:t>Torsdag 20. februar 2025</a:t>
            </a:r>
            <a:endParaRPr lang="en-US" dirty="0"/>
          </a:p>
        </p:txBody>
      </p:sp>
      <p:sp>
        <p:nvSpPr>
          <p:cNvPr id="10" name="Plassholder for lysbildenumm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2892316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innholdsbilde 9">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2016717-EA73-3C76-64BF-8AA29BC563AE}"/>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30460BC6-378A-8F4F-1D44-FA6677F92D4E}"/>
              </a:ext>
            </a:extLst>
          </p:cNvPr>
          <p:cNvSpPr/>
          <p:nvPr userDrawn="1"/>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ktangel 5">
            <a:extLst>
              <a:ext uri="{FF2B5EF4-FFF2-40B4-BE49-F238E27FC236}">
                <a16:creationId xmlns:a16="http://schemas.microsoft.com/office/drawing/2014/main" id="{A4AC97FE-4F82-FCF7-08CC-137F322BADB5}"/>
              </a:ext>
            </a:extLst>
          </p:cNvPr>
          <p:cNvSpPr/>
          <p:nvPr userDrawn="1"/>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rtlCol="0" anchor="b"/>
          <a:lstStyle>
            <a:lvl1pPr algn="r">
              <a:defRPr/>
            </a:lvl1pPr>
          </a:lstStyle>
          <a:p>
            <a:pPr rtl="0"/>
            <a:r>
              <a:rPr lang="nb-no"/>
              <a:t>Klikk for å redigere tittelstil i malen</a:t>
            </a:r>
            <a:endParaRPr lang="en-US" dirty="0"/>
          </a:p>
        </p:txBody>
      </p:sp>
      <p:sp>
        <p:nvSpPr>
          <p:cNvPr id="9" name="Plassholder for bunntekst 8">
            <a:extLst>
              <a:ext uri="{FF2B5EF4-FFF2-40B4-BE49-F238E27FC236}">
                <a16:creationId xmlns:a16="http://schemas.microsoft.com/office/drawing/2014/main" id="{E44DBEB0-C6B6-5CB8-ABF9-1B2039BB0E59}"/>
              </a:ext>
            </a:extLst>
          </p:cNvPr>
          <p:cNvSpPr>
            <a:spLocks noGrp="1"/>
          </p:cNvSpPr>
          <p:nvPr>
            <p:ph type="ftr" sz="quarter" idx="16"/>
          </p:nvPr>
        </p:nvSpPr>
        <p:spPr/>
        <p:txBody>
          <a:bodyPr rtlCol="0"/>
          <a:lstStyle/>
          <a:p>
            <a:pPr rtl="0"/>
            <a:r>
              <a:rPr lang="nb-no"/>
              <a:t>Eksempel på bunntekst</a:t>
            </a:r>
            <a:endParaRPr lang="en-US" dirty="0"/>
          </a:p>
        </p:txBody>
      </p:sp>
      <p:sp>
        <p:nvSpPr>
          <p:cNvPr id="12" name="Plassholder for bilde 11">
            <a:extLst>
              <a:ext uri="{FF2B5EF4-FFF2-40B4-BE49-F238E27FC236}">
                <a16:creationId xmlns:a16="http://schemas.microsoft.com/office/drawing/2014/main" id="{4FFF810E-C78F-40FB-2AAF-2EF21D0EC3A2}"/>
              </a:ext>
            </a:extLst>
          </p:cNvPr>
          <p:cNvSpPr>
            <a:spLocks noGrp="1"/>
          </p:cNvSpPr>
          <p:nvPr>
            <p:ph type="pic" sz="quarter" idx="18"/>
          </p:nvPr>
        </p:nvSpPr>
        <p:spPr>
          <a:xfrm>
            <a:off x="5065776" y="0"/>
            <a:ext cx="6135624" cy="3959352"/>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3" name="Plassholder for dato 2">
            <a:extLst>
              <a:ext uri="{FF2B5EF4-FFF2-40B4-BE49-F238E27FC236}">
                <a16:creationId xmlns:a16="http://schemas.microsoft.com/office/drawing/2014/main" id="{397A2D71-C1A3-7AD4-8B7D-05B964D2B9E6}"/>
              </a:ext>
            </a:extLst>
          </p:cNvPr>
          <p:cNvSpPr>
            <a:spLocks noGrp="1"/>
          </p:cNvSpPr>
          <p:nvPr>
            <p:ph type="dt" sz="half" idx="15"/>
          </p:nvPr>
        </p:nvSpPr>
        <p:spPr/>
        <p:txBody>
          <a:bodyPr rtlCol="0"/>
          <a:lstStyle/>
          <a:p>
            <a:pPr rtl="0"/>
            <a:r>
              <a:rPr lang="en-US"/>
              <a:t>Torsdag 20. februar 2025</a:t>
            </a:r>
            <a:endParaRPr lang="en-US" dirty="0"/>
          </a:p>
        </p:txBody>
      </p:sp>
      <p:sp>
        <p:nvSpPr>
          <p:cNvPr id="10" name="Plassholder for lysbildenumm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4003516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innholdsbilde 10">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5E51A20-2748-7167-D322-21FEFCFAA880}"/>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ktangel 4">
            <a:extLst>
              <a:ext uri="{FF2B5EF4-FFF2-40B4-BE49-F238E27FC236}">
                <a16:creationId xmlns:a16="http://schemas.microsoft.com/office/drawing/2014/main" id="{4CBB6C2A-5CA9-E68C-069E-E0E25559DCC0}"/>
              </a:ext>
            </a:extLst>
          </p:cNvPr>
          <p:cNvSpPr/>
          <p:nvPr userDrawn="1"/>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ktangel 5">
            <a:extLst>
              <a:ext uri="{FF2B5EF4-FFF2-40B4-BE49-F238E27FC236}">
                <a16:creationId xmlns:a16="http://schemas.microsoft.com/office/drawing/2014/main" id="{1F80550C-DE5E-1065-0630-D03C188FDDD1}"/>
              </a:ext>
            </a:extLst>
          </p:cNvPr>
          <p:cNvSpPr/>
          <p:nvPr userDrawn="1"/>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rtlCol="0" anchor="b"/>
          <a:lstStyle/>
          <a:p>
            <a:pPr rtl="0"/>
            <a:r>
              <a:rPr lang="nb-no"/>
              <a:t>Klikk for å redigere tittelstil i malen</a:t>
            </a:r>
            <a:endParaRPr lang="en-US" dirty="0"/>
          </a:p>
        </p:txBody>
      </p:sp>
      <p:sp>
        <p:nvSpPr>
          <p:cNvPr id="14" name="Plassholder for bilde 13">
            <a:extLst>
              <a:ext uri="{FF2B5EF4-FFF2-40B4-BE49-F238E27FC236}">
                <a16:creationId xmlns:a16="http://schemas.microsoft.com/office/drawing/2014/main" id="{446617FE-5546-1330-38DE-729B1DB01C4F}"/>
              </a:ext>
            </a:extLst>
          </p:cNvPr>
          <p:cNvSpPr>
            <a:spLocks noGrp="1"/>
          </p:cNvSpPr>
          <p:nvPr>
            <p:ph type="pic" sz="quarter" idx="18"/>
          </p:nvPr>
        </p:nvSpPr>
        <p:spPr>
          <a:xfrm>
            <a:off x="0" y="-1"/>
            <a:ext cx="7783999" cy="6411311"/>
          </a:xfrm>
          <a:blipFill>
            <a:blip r:embed="rId2">
              <a:alphaModFix amt="70000"/>
            </a:blip>
            <a:stretch>
              <a:fillRect/>
            </a:stretch>
          </a:blipFill>
        </p:spPr>
        <p:txBody>
          <a:bodyPr rtlCol="0"/>
          <a:lstStyle/>
          <a:p>
            <a:pPr rtl="0"/>
            <a:r>
              <a:rPr lang="nb-no"/>
              <a:t>Klikk ikonet for å legge til bilde</a:t>
            </a:r>
          </a:p>
        </p:txBody>
      </p:sp>
      <p:sp>
        <p:nvSpPr>
          <p:cNvPr id="11" name="Plassholder for bunntekst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rtlCol="0"/>
          <a:lstStyle>
            <a:lvl1pPr>
              <a:defRPr>
                <a:solidFill>
                  <a:schemeClr val="bg1"/>
                </a:solidFill>
              </a:defRPr>
            </a:lvl1pPr>
          </a:lstStyle>
          <a:p>
            <a:pPr rtl="0"/>
            <a:r>
              <a:rPr lang="nb-no"/>
              <a:t>Eksempel på bunntekst</a:t>
            </a:r>
            <a:endParaRPr lang="en-US" dirty="0"/>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rtlCol="0">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0" name="Plassholder for dato 9">
            <a:extLst>
              <a:ext uri="{FF2B5EF4-FFF2-40B4-BE49-F238E27FC236}">
                <a16:creationId xmlns:a16="http://schemas.microsoft.com/office/drawing/2014/main" id="{9153B13C-4F7F-491E-137A-C175D2F34347}"/>
              </a:ext>
            </a:extLst>
          </p:cNvPr>
          <p:cNvSpPr>
            <a:spLocks noGrp="1"/>
          </p:cNvSpPr>
          <p:nvPr>
            <p:ph type="dt" sz="half" idx="15"/>
          </p:nvPr>
        </p:nvSpPr>
        <p:spPr/>
        <p:txBody>
          <a:bodyPr rtlCol="0"/>
          <a:lstStyle/>
          <a:p>
            <a:pPr rtl="0"/>
            <a:r>
              <a:rPr lang="en-US"/>
              <a:t>Torsdag 20. februar 2025</a:t>
            </a:r>
            <a:endParaRPr lang="en-US" dirty="0"/>
          </a:p>
        </p:txBody>
      </p:sp>
      <p:sp>
        <p:nvSpPr>
          <p:cNvPr id="12" name="Plassholder for lysbildenumm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rtlCol="0"/>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1137920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innholdsbilde 1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1471F3A-3E6D-0DF1-74AB-CC9D04CFAEEB}"/>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4CBED10C-5619-54D2-5D2D-E5D0A3E26E93}"/>
              </a:ext>
            </a:extLst>
          </p:cNvPr>
          <p:cNvSpPr/>
          <p:nvPr userDrawn="1"/>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ktangel 9">
            <a:extLst>
              <a:ext uri="{FF2B5EF4-FFF2-40B4-BE49-F238E27FC236}">
                <a16:creationId xmlns:a16="http://schemas.microsoft.com/office/drawing/2014/main" id="{AF596777-297F-86C7-883A-2CA5E5F7CD86}"/>
              </a:ext>
            </a:extLst>
          </p:cNvPr>
          <p:cNvSpPr/>
          <p:nvPr userDrawn="1"/>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rtlCol="0" anchor="b"/>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nb-no"/>
              <a:t>Bunnteksteksempel</a:t>
            </a:r>
          </a:p>
        </p:txBody>
      </p:sp>
      <p:sp>
        <p:nvSpPr>
          <p:cNvPr id="4" name="Plassholder for bilde 3">
            <a:extLst>
              <a:ext uri="{FF2B5EF4-FFF2-40B4-BE49-F238E27FC236}">
                <a16:creationId xmlns:a16="http://schemas.microsoft.com/office/drawing/2014/main" id="{BC6A79F2-1363-2482-D116-A2760202AE87}"/>
              </a:ext>
            </a:extLst>
          </p:cNvPr>
          <p:cNvSpPr>
            <a:spLocks noGrp="1"/>
          </p:cNvSpPr>
          <p:nvPr>
            <p:ph type="pic" sz="quarter" idx="15"/>
          </p:nvPr>
        </p:nvSpPr>
        <p:spPr>
          <a:xfrm>
            <a:off x="731520" y="1984247"/>
            <a:ext cx="6214110" cy="3879839"/>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rtlCol="0" anchor="ct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5" name="Plassholder for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Torsdag 20. februar 2025</a:t>
            </a:r>
          </a:p>
        </p:txBody>
      </p:sp>
      <p:sp>
        <p:nvSpPr>
          <p:cNvPr id="7" name="Plassholder for lysbil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innholdsbilde 12">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EE99FD1-4C4F-942E-5C24-C7F30C3E1065}"/>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A2093A5D-CF9E-656F-6E4D-BBE26617BBEC}"/>
              </a:ext>
            </a:extLst>
          </p:cNvPr>
          <p:cNvSpPr/>
          <p:nvPr userDrawn="1"/>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ktangel 9">
            <a:extLst>
              <a:ext uri="{FF2B5EF4-FFF2-40B4-BE49-F238E27FC236}">
                <a16:creationId xmlns:a16="http://schemas.microsoft.com/office/drawing/2014/main" id="{07D037C8-31EA-E42D-7880-3FC907A897D8}"/>
              </a:ext>
            </a:extLst>
          </p:cNvPr>
          <p:cNvSpPr/>
          <p:nvPr userDrawn="1"/>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rtlCol="0" anchor="t"/>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nb-no"/>
              <a:t>Bunnteksteksempel</a:t>
            </a:r>
          </a:p>
        </p:txBody>
      </p:sp>
      <p:sp>
        <p:nvSpPr>
          <p:cNvPr id="4" name="Plassholder for bilde 3">
            <a:extLst>
              <a:ext uri="{FF2B5EF4-FFF2-40B4-BE49-F238E27FC236}">
                <a16:creationId xmlns:a16="http://schemas.microsoft.com/office/drawing/2014/main" id="{DC72D447-6660-458A-13D3-C4FF07038659}"/>
              </a:ext>
            </a:extLst>
          </p:cNvPr>
          <p:cNvSpPr>
            <a:spLocks noGrp="1"/>
          </p:cNvSpPr>
          <p:nvPr>
            <p:ph type="pic" sz="quarter" idx="15"/>
          </p:nvPr>
        </p:nvSpPr>
        <p:spPr>
          <a:xfrm>
            <a:off x="731518" y="0"/>
            <a:ext cx="3520440" cy="3648456"/>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rtlCol="0" anchor="ct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5" name="Plassholder for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Torsdag 20. februar 2025</a:t>
            </a:r>
          </a:p>
        </p:txBody>
      </p:sp>
      <p:sp>
        <p:nvSpPr>
          <p:cNvPr id="7" name="Plassholder for lysbil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3327857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innholdsbilde 13">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75F419-3BE9-4269-E538-DB069E0C3295}"/>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7FEA2F20-DFC9-8EAE-10DC-BC89113C2D4F}"/>
              </a:ext>
            </a:extLst>
          </p:cNvPr>
          <p:cNvSpPr/>
          <p:nvPr userDrawn="1"/>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ktangel 9">
            <a:extLst>
              <a:ext uri="{FF2B5EF4-FFF2-40B4-BE49-F238E27FC236}">
                <a16:creationId xmlns:a16="http://schemas.microsoft.com/office/drawing/2014/main" id="{0B4C5968-63F8-AF79-49F2-4D9E9C22DD6B}"/>
              </a:ext>
            </a:extLst>
          </p:cNvPr>
          <p:cNvSpPr/>
          <p:nvPr userDrawn="1"/>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rtlCol="0" anchor="t">
            <a:normAutofit/>
          </a:bodyPr>
          <a:lstStyle>
            <a:lvl1pPr>
              <a:defRPr sz="3200"/>
            </a:lvl1pPr>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nb-no"/>
              <a:t>Bunnteksteksempel</a:t>
            </a:r>
          </a:p>
        </p:txBody>
      </p:sp>
      <p:sp>
        <p:nvSpPr>
          <p:cNvPr id="4" name="Plassholder for bilde 3">
            <a:extLst>
              <a:ext uri="{FF2B5EF4-FFF2-40B4-BE49-F238E27FC236}">
                <a16:creationId xmlns:a16="http://schemas.microsoft.com/office/drawing/2014/main" id="{4A3F22A9-E31A-48F3-DD64-8A1764532472}"/>
              </a:ext>
            </a:extLst>
          </p:cNvPr>
          <p:cNvSpPr>
            <a:spLocks noGrp="1"/>
          </p:cNvSpPr>
          <p:nvPr>
            <p:ph type="pic" sz="quarter" idx="15"/>
          </p:nvPr>
        </p:nvSpPr>
        <p:spPr>
          <a:xfrm>
            <a:off x="731520" y="2368296"/>
            <a:ext cx="2788920" cy="3429000"/>
          </a:xfrm>
          <a:blipFill>
            <a:blip r:embed="rId2">
              <a:alphaModFix amt="70000"/>
            </a:blip>
            <a:stretch>
              <a:fillRect/>
            </a:stretch>
          </a:blipFill>
        </p:spPr>
        <p:txBody>
          <a:bodyPr rtlCol="0"/>
          <a:lstStyle/>
          <a:p>
            <a:pPr rtl="0"/>
            <a:r>
              <a:rPr lang="nb-no"/>
              <a:t>Klikk ikonet for å legge til bilde</a:t>
            </a:r>
          </a:p>
        </p:txBody>
      </p:sp>
      <p:sp>
        <p:nvSpPr>
          <p:cNvPr id="8" name="Plassholder for innhold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5" name="Plassholder for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Torsdag 20. februar 2025</a:t>
            </a:r>
          </a:p>
        </p:txBody>
      </p:sp>
      <p:sp>
        <p:nvSpPr>
          <p:cNvPr id="7" name="Plassholder for lysbil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t tall">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FF8A6B7-2D8C-63A2-A927-9D156073902E}"/>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uppe 8">
            <a:extLst>
              <a:ext uri="{FF2B5EF4-FFF2-40B4-BE49-F238E27FC236}">
                <a16:creationId xmlns:a16="http://schemas.microsoft.com/office/drawing/2014/main" id="{36C547E4-090D-61A6-A70A-A7394C4B8BCC}"/>
              </a:ext>
            </a:extLst>
          </p:cNvPr>
          <p:cNvGrpSpPr/>
          <p:nvPr userDrawn="1"/>
        </p:nvGrpSpPr>
        <p:grpSpPr>
          <a:xfrm flipH="1" flipV="1">
            <a:off x="-12756" y="2522"/>
            <a:ext cx="12217513" cy="6863044"/>
            <a:chOff x="585170" y="-169430"/>
            <a:chExt cx="12217513" cy="6863044"/>
          </a:xfrm>
        </p:grpSpPr>
        <p:sp>
          <p:nvSpPr>
            <p:cNvPr id="10" name="Rektangel 9">
              <a:extLst>
                <a:ext uri="{FF2B5EF4-FFF2-40B4-BE49-F238E27FC236}">
                  <a16:creationId xmlns:a16="http://schemas.microsoft.com/office/drawing/2014/main" id="{D49E45A1-0191-47CB-E377-68C1AC0A2DE3}"/>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1" name="Rektangel 10">
              <a:extLst>
                <a:ext uri="{FF2B5EF4-FFF2-40B4-BE49-F238E27FC236}">
                  <a16:creationId xmlns:a16="http://schemas.microsoft.com/office/drawing/2014/main" id="{CDE34BC8-3326-BC2B-D01A-8C91C7395DCA}"/>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2" name="Rektangel 11">
              <a:extLst>
                <a:ext uri="{FF2B5EF4-FFF2-40B4-BE49-F238E27FC236}">
                  <a16:creationId xmlns:a16="http://schemas.microsoft.com/office/drawing/2014/main" id="{F2405019-1737-F9AB-BD9E-3F8D0085B51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3" name="Rektangel 12">
              <a:extLst>
                <a:ext uri="{FF2B5EF4-FFF2-40B4-BE49-F238E27FC236}">
                  <a16:creationId xmlns:a16="http://schemas.microsoft.com/office/drawing/2014/main" id="{7BFB3610-94F0-0922-79C5-70BCBF09EFE4}"/>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grpSp>
      <p:sp>
        <p:nvSpPr>
          <p:cNvPr id="14" name="Rektangel 13">
            <a:extLst>
              <a:ext uri="{FF2B5EF4-FFF2-40B4-BE49-F238E27FC236}">
                <a16:creationId xmlns:a16="http://schemas.microsoft.com/office/drawing/2014/main" id="{1976F318-4116-0BC4-0865-8D81CAEF1747}"/>
              </a:ext>
            </a:extLst>
          </p:cNvPr>
          <p:cNvSpPr/>
          <p:nvPr userDrawn="1"/>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0B5B8561-D435-07DE-2456-79994CDFB83C}"/>
              </a:ext>
            </a:extLst>
          </p:cNvPr>
          <p:cNvSpPr>
            <a:spLocks noGrp="1"/>
          </p:cNvSpPr>
          <p:nvPr>
            <p:ph type="title" hasCustomPrompt="1"/>
          </p:nvPr>
        </p:nvSpPr>
        <p:spPr>
          <a:xfrm>
            <a:off x="1060704" y="704088"/>
            <a:ext cx="10661904" cy="3849624"/>
          </a:xfrm>
        </p:spPr>
        <p:txBody>
          <a:bodyPr rtlCol="0">
            <a:normAutofit/>
          </a:bodyPr>
          <a:lstStyle>
            <a:lvl1pPr algn="ctr">
              <a:defRPr sz="27000">
                <a:solidFill>
                  <a:schemeClr val="bg1"/>
                </a:solidFill>
              </a:defRPr>
            </a:lvl1pPr>
          </a:lstStyle>
          <a:p>
            <a:pPr rtl="0"/>
            <a:r>
              <a:rPr lang="nb-no"/>
              <a:t>##%</a:t>
            </a:r>
          </a:p>
        </p:txBody>
      </p:sp>
      <p:sp>
        <p:nvSpPr>
          <p:cNvPr id="4" name="Plassholder for bunntekst 3">
            <a:extLst>
              <a:ext uri="{FF2B5EF4-FFF2-40B4-BE49-F238E27FC236}">
                <a16:creationId xmlns:a16="http://schemas.microsoft.com/office/drawing/2014/main" id="{943AE6E7-0083-439C-3FBC-ADE4BE86C1A4}"/>
              </a:ext>
            </a:extLst>
          </p:cNvPr>
          <p:cNvSpPr>
            <a:spLocks noGrp="1"/>
          </p:cNvSpPr>
          <p:nvPr>
            <p:ph type="ftr" sz="quarter" idx="11"/>
          </p:nvPr>
        </p:nvSpPr>
        <p:spPr/>
        <p:txBody>
          <a:bodyPr rtlCol="0"/>
          <a:lstStyle>
            <a:lvl1pPr>
              <a:defRPr>
                <a:solidFill>
                  <a:schemeClr val="bg1"/>
                </a:solidFill>
              </a:defRPr>
            </a:lvl1pPr>
          </a:lstStyle>
          <a:p>
            <a:pPr rtl="0"/>
            <a:r>
              <a:rPr lang="nb-no"/>
              <a:t>Bunnteksteksempel</a:t>
            </a:r>
          </a:p>
        </p:txBody>
      </p:sp>
      <p:sp>
        <p:nvSpPr>
          <p:cNvPr id="7" name="Plassholder for innhold 6">
            <a:extLst>
              <a:ext uri="{FF2B5EF4-FFF2-40B4-BE49-F238E27FC236}">
                <a16:creationId xmlns:a16="http://schemas.microsoft.com/office/drawing/2014/main" id="{A42AC33E-6837-F850-DF64-4475DAA059EE}"/>
              </a:ext>
            </a:extLst>
          </p:cNvPr>
          <p:cNvSpPr>
            <a:spLocks noGrp="1"/>
          </p:cNvSpPr>
          <p:nvPr>
            <p:ph sz="quarter" idx="13"/>
          </p:nvPr>
        </p:nvSpPr>
        <p:spPr>
          <a:xfrm>
            <a:off x="1060704" y="4974336"/>
            <a:ext cx="10433304" cy="1444752"/>
          </a:xfrm>
        </p:spPr>
        <p:txBody>
          <a:bodyPr rtlCol="0" anchor="ctr">
            <a:noAutofit/>
          </a:bodyPr>
          <a:lstStyle>
            <a:lvl1pPr marL="0" indent="0" algn="ctr">
              <a:buNone/>
              <a:defRPr sz="2800" cap="all" spc="300" baseline="0">
                <a:solidFill>
                  <a:schemeClr val="tx1"/>
                </a:solidFill>
              </a:defRPr>
            </a:lvl1pPr>
            <a:lvl2pPr marL="228600" indent="0" algn="ctr">
              <a:buNone/>
              <a:defRPr sz="2400" cap="all" spc="300" baseline="0">
                <a:solidFill>
                  <a:schemeClr val="tx1"/>
                </a:solidFill>
              </a:defRPr>
            </a:lvl2pPr>
            <a:lvl3pPr marL="457200" indent="0" algn="ctr">
              <a:buNone/>
              <a:defRPr sz="2000" cap="all" spc="300" baseline="0">
                <a:solidFill>
                  <a:schemeClr val="tx1"/>
                </a:solidFill>
              </a:defRPr>
            </a:lvl3pPr>
            <a:lvl4pPr marL="685800" indent="0" algn="ctr">
              <a:buNone/>
              <a:defRPr sz="1800" cap="all" spc="300" baseline="0">
                <a:solidFill>
                  <a:schemeClr val="tx1"/>
                </a:solidFill>
              </a:defRPr>
            </a:lvl4pPr>
            <a:lvl5pPr marL="914400" indent="0" algn="ctr">
              <a:buNone/>
              <a:defRPr sz="1600" cap="all" spc="300" baseline="0">
                <a:solidFill>
                  <a:schemeClr val="tx1"/>
                </a:solidFill>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3" name="Plassholder for dato 2">
            <a:extLst>
              <a:ext uri="{FF2B5EF4-FFF2-40B4-BE49-F238E27FC236}">
                <a16:creationId xmlns:a16="http://schemas.microsoft.com/office/drawing/2014/main" id="{615DF3EE-4BB8-4215-E053-BF3ED1BB9F97}"/>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endParaRPr lang="en-US" dirty="0"/>
          </a:p>
        </p:txBody>
      </p:sp>
      <p:sp>
        <p:nvSpPr>
          <p:cNvPr id="5" name="Plassholder for lysbildenumm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179692309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t tall 2">
    <p:bg>
      <p:bgRef idx="1001">
        <a:schemeClr val="bg1"/>
      </p:bgRef>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B8F4E7D-2CBF-7D3D-EC68-0BA269C50184}"/>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ktangel 14">
            <a:extLst>
              <a:ext uri="{FF2B5EF4-FFF2-40B4-BE49-F238E27FC236}">
                <a16:creationId xmlns:a16="http://schemas.microsoft.com/office/drawing/2014/main" id="{70E65F67-D8BF-6B5A-60A6-74138D401C3E}"/>
              </a:ext>
            </a:extLst>
          </p:cNvPr>
          <p:cNvSpPr/>
          <p:nvPr userDrawn="1"/>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6" name="Rektangel 15">
            <a:extLst>
              <a:ext uri="{FF2B5EF4-FFF2-40B4-BE49-F238E27FC236}">
                <a16:creationId xmlns:a16="http://schemas.microsoft.com/office/drawing/2014/main" id="{51885776-AA1C-A8E8-3C91-50C8678829BC}"/>
              </a:ext>
            </a:extLst>
          </p:cNvPr>
          <p:cNvSpPr/>
          <p:nvPr userDrawn="1"/>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7" name="Rektangel 16">
            <a:extLst>
              <a:ext uri="{FF2B5EF4-FFF2-40B4-BE49-F238E27FC236}">
                <a16:creationId xmlns:a16="http://schemas.microsoft.com/office/drawing/2014/main" id="{EE9D27DA-7C82-C0D5-B772-858188F46514}"/>
              </a:ext>
            </a:extLst>
          </p:cNvPr>
          <p:cNvSpPr/>
          <p:nvPr userDrawn="1"/>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8" name="Rektangel 17">
            <a:extLst>
              <a:ext uri="{FF2B5EF4-FFF2-40B4-BE49-F238E27FC236}">
                <a16:creationId xmlns:a16="http://schemas.microsoft.com/office/drawing/2014/main" id="{C568FA2C-1841-F047-F23F-3C0330C4F62E}"/>
              </a:ext>
            </a:extLst>
          </p:cNvPr>
          <p:cNvSpPr/>
          <p:nvPr userDrawn="1"/>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9" name="Rektangel 18">
            <a:extLst>
              <a:ext uri="{FF2B5EF4-FFF2-40B4-BE49-F238E27FC236}">
                <a16:creationId xmlns:a16="http://schemas.microsoft.com/office/drawing/2014/main" id="{6A7243A5-51CC-8BF1-A7F6-81D9B6FBFEE9}"/>
              </a:ext>
            </a:extLst>
          </p:cNvPr>
          <p:cNvSpPr/>
          <p:nvPr userDrawn="1"/>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tel 1">
            <a:extLst>
              <a:ext uri="{FF2B5EF4-FFF2-40B4-BE49-F238E27FC236}">
                <a16:creationId xmlns:a16="http://schemas.microsoft.com/office/drawing/2014/main" id="{0B5B8561-D435-07DE-2456-79994CDFB83C}"/>
              </a:ext>
            </a:extLst>
          </p:cNvPr>
          <p:cNvSpPr>
            <a:spLocks noGrp="1"/>
          </p:cNvSpPr>
          <p:nvPr>
            <p:ph type="title" hasCustomPrompt="1"/>
          </p:nvPr>
        </p:nvSpPr>
        <p:spPr>
          <a:xfrm>
            <a:off x="822960" y="603504"/>
            <a:ext cx="10543032" cy="4114800"/>
          </a:xfrm>
        </p:spPr>
        <p:txBody>
          <a:bodyPr rtlCol="0">
            <a:normAutofit/>
          </a:bodyPr>
          <a:lstStyle>
            <a:lvl1pPr algn="ctr">
              <a:defRPr sz="25000">
                <a:solidFill>
                  <a:schemeClr val="bg1"/>
                </a:solidFill>
              </a:defRPr>
            </a:lvl1pPr>
          </a:lstStyle>
          <a:p>
            <a:pPr rtl="0"/>
            <a:r>
              <a:rPr lang="nb-no"/>
              <a:t>##%</a:t>
            </a:r>
          </a:p>
        </p:txBody>
      </p:sp>
      <p:sp>
        <p:nvSpPr>
          <p:cNvPr id="4" name="Plassholder for bunntekst 3">
            <a:extLst>
              <a:ext uri="{FF2B5EF4-FFF2-40B4-BE49-F238E27FC236}">
                <a16:creationId xmlns:a16="http://schemas.microsoft.com/office/drawing/2014/main" id="{943AE6E7-0083-439C-3FBC-ADE4BE86C1A4}"/>
              </a:ext>
            </a:extLst>
          </p:cNvPr>
          <p:cNvSpPr>
            <a:spLocks noGrp="1"/>
          </p:cNvSpPr>
          <p:nvPr>
            <p:ph type="ftr" sz="quarter" idx="11"/>
          </p:nvPr>
        </p:nvSpPr>
        <p:spPr/>
        <p:txBody>
          <a:bodyPr rtlCol="0"/>
          <a:lstStyle>
            <a:lvl1pPr>
              <a:defRPr>
                <a:solidFill>
                  <a:schemeClr val="bg1"/>
                </a:solidFill>
              </a:defRPr>
            </a:lvl1pPr>
          </a:lstStyle>
          <a:p>
            <a:pPr rtl="0"/>
            <a:r>
              <a:rPr lang="nb-no"/>
              <a:t>Bunnteksteksempel</a:t>
            </a:r>
          </a:p>
        </p:txBody>
      </p:sp>
      <p:sp>
        <p:nvSpPr>
          <p:cNvPr id="7" name="Plassholder for innhold 6">
            <a:extLst>
              <a:ext uri="{FF2B5EF4-FFF2-40B4-BE49-F238E27FC236}">
                <a16:creationId xmlns:a16="http://schemas.microsoft.com/office/drawing/2014/main" id="{A42AC33E-6837-F850-DF64-4475DAA059EE}"/>
              </a:ext>
            </a:extLst>
          </p:cNvPr>
          <p:cNvSpPr>
            <a:spLocks noGrp="1"/>
          </p:cNvSpPr>
          <p:nvPr>
            <p:ph sz="quarter" idx="13"/>
          </p:nvPr>
        </p:nvSpPr>
        <p:spPr>
          <a:xfrm>
            <a:off x="2057400" y="4809744"/>
            <a:ext cx="8156448" cy="1545336"/>
          </a:xfrm>
        </p:spPr>
        <p:txBody>
          <a:bodyPr rtlCol="0" anchor="t">
            <a:noAutofit/>
          </a:bodyPr>
          <a:lstStyle>
            <a:lvl1pPr marL="0" indent="0" algn="ctr">
              <a:buNone/>
              <a:defRPr sz="2800" cap="all" spc="300" baseline="0">
                <a:solidFill>
                  <a:schemeClr val="bg1"/>
                </a:solidFill>
              </a:defRPr>
            </a:lvl1pPr>
            <a:lvl2pPr marL="228600" indent="0" algn="ctr">
              <a:buNone/>
              <a:defRPr sz="2400" cap="all" spc="300" baseline="0">
                <a:solidFill>
                  <a:schemeClr val="bg1"/>
                </a:solidFill>
              </a:defRPr>
            </a:lvl2pPr>
            <a:lvl3pPr marL="457200" indent="0" algn="ctr">
              <a:buNone/>
              <a:defRPr sz="2000" cap="all" spc="300" baseline="0">
                <a:solidFill>
                  <a:schemeClr val="bg1"/>
                </a:solidFill>
              </a:defRPr>
            </a:lvl3pPr>
            <a:lvl4pPr marL="685800" indent="0" algn="ctr">
              <a:buNone/>
              <a:defRPr sz="1800" cap="all" spc="300" baseline="0">
                <a:solidFill>
                  <a:schemeClr val="bg1"/>
                </a:solidFill>
              </a:defRPr>
            </a:lvl4pPr>
            <a:lvl5pPr marL="914400" indent="0" algn="ctr">
              <a:buNone/>
              <a:defRPr sz="1600" cap="all" spc="300" baseline="0">
                <a:solidFill>
                  <a:schemeClr val="bg1"/>
                </a:solidFill>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3" name="Plassholder for dato 2">
            <a:extLst>
              <a:ext uri="{FF2B5EF4-FFF2-40B4-BE49-F238E27FC236}">
                <a16:creationId xmlns:a16="http://schemas.microsoft.com/office/drawing/2014/main" id="{615DF3EE-4BB8-4215-E053-BF3ED1BB9F97}"/>
              </a:ext>
            </a:extLst>
          </p:cNvPr>
          <p:cNvSpPr>
            <a:spLocks noGrp="1"/>
          </p:cNvSpPr>
          <p:nvPr>
            <p:ph type="dt" sz="half" idx="10"/>
          </p:nvPr>
        </p:nvSpPr>
        <p:spPr/>
        <p:txBody>
          <a:bodyPr rtlCol="0"/>
          <a:lstStyle>
            <a:lvl1pPr>
              <a:defRPr>
                <a:solidFill>
                  <a:schemeClr val="bg1"/>
                </a:solidFill>
              </a:defRPr>
            </a:lvl1pPr>
          </a:lstStyle>
          <a:p>
            <a:pPr rtl="0"/>
            <a:r>
              <a:rPr lang="en-US"/>
              <a:t>Torsdag 20. februar 2025</a:t>
            </a:r>
            <a:endParaRPr lang="en-US" dirty="0"/>
          </a:p>
        </p:txBody>
      </p:sp>
      <p:sp>
        <p:nvSpPr>
          <p:cNvPr id="5" name="Plassholder for lysbildenumm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rtlCol="0"/>
          <a:lstStyle>
            <a:lvl1pPr>
              <a:defRPr>
                <a:solidFill>
                  <a:schemeClr val="bg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429006126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ort tall 3">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B8561-D435-07DE-2456-79994CDFB83C}"/>
              </a:ext>
            </a:extLst>
          </p:cNvPr>
          <p:cNvSpPr>
            <a:spLocks noGrp="1"/>
          </p:cNvSpPr>
          <p:nvPr>
            <p:ph type="title" hasCustomPrompt="1"/>
          </p:nvPr>
        </p:nvSpPr>
        <p:spPr>
          <a:xfrm>
            <a:off x="731520" y="603504"/>
            <a:ext cx="10863072" cy="4206240"/>
          </a:xfrm>
        </p:spPr>
        <p:txBody>
          <a:bodyPr rtlCol="0">
            <a:normAutofit/>
          </a:bodyPr>
          <a:lstStyle>
            <a:lvl1pPr algn="l">
              <a:defRPr sz="27800">
                <a:solidFill>
                  <a:schemeClr val="tx1"/>
                </a:solidFill>
              </a:defRPr>
            </a:lvl1pPr>
          </a:lstStyle>
          <a:p>
            <a:pPr rtl="0"/>
            <a:r>
              <a:rPr lang="nb-no"/>
              <a:t>##%</a:t>
            </a:r>
          </a:p>
        </p:txBody>
      </p:sp>
      <p:sp>
        <p:nvSpPr>
          <p:cNvPr id="4" name="Plassholder for bunntekst 3">
            <a:extLst>
              <a:ext uri="{FF2B5EF4-FFF2-40B4-BE49-F238E27FC236}">
                <a16:creationId xmlns:a16="http://schemas.microsoft.com/office/drawing/2014/main" id="{943AE6E7-0083-439C-3FBC-ADE4BE86C1A4}"/>
              </a:ext>
            </a:extLst>
          </p:cNvPr>
          <p:cNvSpPr>
            <a:spLocks noGrp="1"/>
          </p:cNvSpPr>
          <p:nvPr>
            <p:ph type="ftr" sz="quarter" idx="11"/>
          </p:nvPr>
        </p:nvSpPr>
        <p:spPr/>
        <p:txBody>
          <a:bodyPr rtlCol="0"/>
          <a:lstStyle/>
          <a:p>
            <a:pPr rtl="0"/>
            <a:r>
              <a:rPr lang="nb-no"/>
              <a:t>Bunnteksteksempel</a:t>
            </a:r>
          </a:p>
        </p:txBody>
      </p:sp>
      <p:sp>
        <p:nvSpPr>
          <p:cNvPr id="7" name="Plassholder for innhold 6">
            <a:extLst>
              <a:ext uri="{FF2B5EF4-FFF2-40B4-BE49-F238E27FC236}">
                <a16:creationId xmlns:a16="http://schemas.microsoft.com/office/drawing/2014/main" id="{A42AC33E-6837-F850-DF64-4475DAA059EE}"/>
              </a:ext>
            </a:extLst>
          </p:cNvPr>
          <p:cNvSpPr>
            <a:spLocks noGrp="1"/>
          </p:cNvSpPr>
          <p:nvPr>
            <p:ph sz="quarter" idx="13"/>
          </p:nvPr>
        </p:nvSpPr>
        <p:spPr>
          <a:xfrm>
            <a:off x="731520" y="4809744"/>
            <a:ext cx="5897880" cy="1353312"/>
          </a:xfrm>
        </p:spPr>
        <p:txBody>
          <a:bodyPr rtlCol="0">
            <a:normAutofit/>
          </a:bodyPr>
          <a:lstStyle>
            <a:lvl1pPr marL="0" indent="0" algn="l">
              <a:buNone/>
              <a:defRPr sz="2800">
                <a:solidFill>
                  <a:schemeClr val="tx1"/>
                </a:solidFill>
              </a:defRPr>
            </a:lvl1pPr>
            <a:lvl2pPr marL="228600" indent="0" algn="l">
              <a:buNone/>
              <a:defRPr sz="2400">
                <a:solidFill>
                  <a:schemeClr val="tx1"/>
                </a:solidFill>
              </a:defRPr>
            </a:lvl2pPr>
            <a:lvl3pPr marL="457200" indent="0" algn="l">
              <a:buNone/>
              <a:defRPr sz="2000">
                <a:solidFill>
                  <a:schemeClr val="tx1"/>
                </a:solidFill>
              </a:defRPr>
            </a:lvl3pPr>
            <a:lvl4pPr marL="685800" indent="0" algn="l">
              <a:buNone/>
              <a:defRPr sz="1800">
                <a:solidFill>
                  <a:schemeClr val="tx1"/>
                </a:solidFill>
              </a:defRPr>
            </a:lvl4pPr>
            <a:lvl5pPr marL="914400" indent="0" algn="l">
              <a:buNone/>
              <a:defRPr sz="1600">
                <a:solidFill>
                  <a:schemeClr val="tx1"/>
                </a:solidFill>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3" name="Plassholder for dato 2">
            <a:extLst>
              <a:ext uri="{FF2B5EF4-FFF2-40B4-BE49-F238E27FC236}">
                <a16:creationId xmlns:a16="http://schemas.microsoft.com/office/drawing/2014/main" id="{615DF3EE-4BB8-4215-E053-BF3ED1BB9F97}"/>
              </a:ext>
            </a:extLst>
          </p:cNvPr>
          <p:cNvSpPr>
            <a:spLocks noGrp="1"/>
          </p:cNvSpPr>
          <p:nvPr>
            <p:ph type="dt" sz="half" idx="10"/>
          </p:nvPr>
        </p:nvSpPr>
        <p:spPr/>
        <p:txBody>
          <a:bodyPr rtlCol="0"/>
          <a:lstStyle/>
          <a:p>
            <a:pPr rtl="0"/>
            <a:r>
              <a:rPr lang="en-US"/>
              <a:t>Torsdag 20. februar 2025</a:t>
            </a:r>
          </a:p>
        </p:txBody>
      </p:sp>
      <p:sp>
        <p:nvSpPr>
          <p:cNvPr id="5" name="Plassholder for lysbildenumm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rtlCol="0"/>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255043890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tning">
    <p:spTree>
      <p:nvGrpSpPr>
        <p:cNvPr id="1" name=""/>
        <p:cNvGrpSpPr/>
        <p:nvPr/>
      </p:nvGrpSpPr>
      <p:grpSpPr>
        <a:xfrm>
          <a:off x="0" y="0"/>
          <a:ext cx="0" cy="0"/>
          <a:chOff x="0" y="0"/>
          <a:chExt cx="0" cy="0"/>
        </a:xfrm>
      </p:grpSpPr>
      <p:sp useBgFill="1">
        <p:nvSpPr>
          <p:cNvPr id="8" name="Rektangel 7">
            <a:extLst>
              <a:ext uri="{FF2B5EF4-FFF2-40B4-BE49-F238E27FC236}">
                <a16:creationId xmlns:a16="http://schemas.microsoft.com/office/drawing/2014/main" id="{93AFD00E-68E4-2C52-ADE7-B3CCEEF5D30D}"/>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0FA70C64-A82F-539E-FA22-E9EDFA88F0CB}"/>
              </a:ext>
            </a:extLst>
          </p:cNvPr>
          <p:cNvSpPr/>
          <p:nvPr userDrawn="1"/>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ktangel 9">
            <a:extLst>
              <a:ext uri="{FF2B5EF4-FFF2-40B4-BE49-F238E27FC236}">
                <a16:creationId xmlns:a16="http://schemas.microsoft.com/office/drawing/2014/main" id="{A5B51035-B1FE-075C-1780-50D3B30B2326}"/>
              </a:ext>
            </a:extLst>
          </p:cNvPr>
          <p:cNvSpPr/>
          <p:nvPr userDrawn="1"/>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ktangel 10">
            <a:extLst>
              <a:ext uri="{FF2B5EF4-FFF2-40B4-BE49-F238E27FC236}">
                <a16:creationId xmlns:a16="http://schemas.microsoft.com/office/drawing/2014/main" id="{1B1594AB-F53B-583B-B352-D96F6BEA3EAE}"/>
              </a:ext>
            </a:extLst>
          </p:cNvPr>
          <p:cNvSpPr/>
          <p:nvPr userDrawn="1"/>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Frihåndsform: Figur 13">
            <a:extLst>
              <a:ext uri="{FF2B5EF4-FFF2-40B4-BE49-F238E27FC236}">
                <a16:creationId xmlns:a16="http://schemas.microsoft.com/office/drawing/2014/main" id="{516DC94B-3BDB-1A55-CF02-E0ACF543DF06}"/>
              </a:ext>
            </a:extLst>
          </p:cNvPr>
          <p:cNvSpPr/>
          <p:nvPr userDrawn="1"/>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sp>
        <p:nvSpPr>
          <p:cNvPr id="2" name="Tittel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rtlCol="0"/>
          <a:lstStyle/>
          <a:p>
            <a:pPr rtl="0"/>
            <a:r>
              <a:rPr lang="nb-no"/>
              <a:t>Klikk for å redigere tittelstil i malen</a:t>
            </a:r>
          </a:p>
        </p:txBody>
      </p:sp>
      <p:sp>
        <p:nvSpPr>
          <p:cNvPr id="4" name="Plassholder for bunntekst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lvl1pPr>
              <a:defRPr>
                <a:solidFill>
                  <a:schemeClr val="bg1"/>
                </a:solidFill>
              </a:defRPr>
            </a:lvl1pPr>
          </a:lstStyle>
          <a:p>
            <a:pPr rtl="0"/>
            <a:r>
              <a:rPr lang="nb-no"/>
              <a:t>Bunnteksteksempel</a:t>
            </a:r>
            <a:endParaRPr lang="en-US" dirty="0"/>
          </a:p>
        </p:txBody>
      </p:sp>
      <p:sp>
        <p:nvSpPr>
          <p:cNvPr id="7" name="Plassholder for innhold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rtlCol="0" anchor="ctr">
            <a:no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rtl="0"/>
            <a:r>
              <a:rPr lang="nb-no"/>
              <a:t>Klikk for å redigere setning</a:t>
            </a:r>
          </a:p>
          <a:p>
            <a:pPr lvl="1" rtl="0"/>
            <a:r>
              <a:rPr lang="nb-no"/>
              <a:t>Andre nivå</a:t>
            </a:r>
          </a:p>
          <a:p>
            <a:pPr lvl="2" rtl="0"/>
            <a:r>
              <a:rPr lang="nb-no"/>
              <a:t>Tredje nivå</a:t>
            </a:r>
          </a:p>
          <a:p>
            <a:pPr lvl="3" rtl="0"/>
            <a:r>
              <a:rPr lang="nb-no"/>
              <a:t>Fjerde nivå</a:t>
            </a:r>
          </a:p>
          <a:p>
            <a:pPr lvl="4" rtl="0"/>
            <a:r>
              <a:rPr lang="nb-no"/>
              <a:t>Femte nivå</a:t>
            </a:r>
          </a:p>
        </p:txBody>
      </p:sp>
      <p:sp>
        <p:nvSpPr>
          <p:cNvPr id="3" name="Plassholder for dato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endParaRPr lang="en-US" dirty="0"/>
          </a:p>
        </p:txBody>
      </p:sp>
      <p:sp>
        <p:nvSpPr>
          <p:cNvPr id="5" name="Plassholder for lysbildenumm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207923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rtl="0"/>
            <a:r>
              <a:rPr lang="en-US"/>
              <a:t>Torsdag 20. februar 2025</a:t>
            </a:r>
            <a:endParaRPr lang="en-US" dirty="0"/>
          </a:p>
        </p:txBody>
      </p:sp>
      <p:sp>
        <p:nvSpPr>
          <p:cNvPr id="6" name="Footer Placeholder 5"/>
          <p:cNvSpPr>
            <a:spLocks noGrp="1"/>
          </p:cNvSpPr>
          <p:nvPr>
            <p:ph type="ftr" sz="quarter" idx="11"/>
          </p:nvPr>
        </p:nvSpPr>
        <p:spPr/>
        <p:txBody>
          <a:bodyPr/>
          <a:lstStyle/>
          <a:p>
            <a:pPr rtl="0"/>
            <a:r>
              <a:rPr lang="nb-no"/>
              <a:t>Bunnteksteksempel</a:t>
            </a:r>
            <a:endParaRPr lang="en-US" dirty="0"/>
          </a:p>
        </p:txBody>
      </p:sp>
      <p:sp>
        <p:nvSpPr>
          <p:cNvPr id="7" name="Slide Number Placeholder 6"/>
          <p:cNvSpPr>
            <a:spLocks noGrp="1"/>
          </p:cNvSpPr>
          <p:nvPr>
            <p:ph type="sldNum" sz="quarter" idx="12"/>
          </p:nvPr>
        </p:nvSpPr>
        <p:spPr/>
        <p:txBody>
          <a:bodyPr/>
          <a:lstStyle/>
          <a:p>
            <a:pPr rtl="0"/>
            <a:fld id="{CC057153-B650-4DEB-B370-79DDCFDCE934}"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62518896"/>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tning 3">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09A4D1-63C5-2E23-5C6B-F8AF94782183}"/>
              </a:ext>
            </a:extLst>
          </p:cNvPr>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uppe 7">
            <a:extLst>
              <a:ext uri="{FF2B5EF4-FFF2-40B4-BE49-F238E27FC236}">
                <a16:creationId xmlns:a16="http://schemas.microsoft.com/office/drawing/2014/main" id="{42070271-1317-4457-72C3-9560AF9D7416}"/>
              </a:ext>
            </a:extLst>
          </p:cNvPr>
          <p:cNvGrpSpPr/>
          <p:nvPr userDrawn="1"/>
        </p:nvGrpSpPr>
        <p:grpSpPr>
          <a:xfrm flipH="1" flipV="1">
            <a:off x="-12756" y="2522"/>
            <a:ext cx="12217513" cy="6863044"/>
            <a:chOff x="585170" y="-169430"/>
            <a:chExt cx="12217513" cy="6863044"/>
          </a:xfrm>
        </p:grpSpPr>
        <p:sp>
          <p:nvSpPr>
            <p:cNvPr id="9" name="Rektangel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0" name="Rektangel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1" name="Rektangel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2" name="Rektangel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grpSp>
      <p:sp>
        <p:nvSpPr>
          <p:cNvPr id="14" name="Frihåndsform: Figur 13">
            <a:extLst>
              <a:ext uri="{FF2B5EF4-FFF2-40B4-BE49-F238E27FC236}">
                <a16:creationId xmlns:a16="http://schemas.microsoft.com/office/drawing/2014/main" id="{D6EBBFD2-5112-E929-5402-0348DC2938AB}"/>
              </a:ext>
            </a:extLst>
          </p:cNvPr>
          <p:cNvSpPr/>
          <p:nvPr userDrawn="1"/>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sp>
        <p:nvSpPr>
          <p:cNvPr id="13" name="Rektangel 12">
            <a:extLst>
              <a:ext uri="{FF2B5EF4-FFF2-40B4-BE49-F238E27FC236}">
                <a16:creationId xmlns:a16="http://schemas.microsoft.com/office/drawing/2014/main" id="{7069311F-FD36-C119-8B93-522F477634FB}"/>
              </a:ext>
            </a:extLst>
          </p:cNvPr>
          <p:cNvSpPr/>
          <p:nvPr userDrawn="1"/>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rtlCol="0"/>
          <a:lstStyle/>
          <a:p>
            <a:pPr rtl="0"/>
            <a:r>
              <a:rPr lang="nb-no"/>
              <a:t>Klikk for å redigere tittelstil i malen</a:t>
            </a:r>
          </a:p>
        </p:txBody>
      </p:sp>
      <p:sp>
        <p:nvSpPr>
          <p:cNvPr id="4" name="Plassholder for bunntekst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nb-no"/>
              <a:t>Bunnteksteksempel</a:t>
            </a:r>
          </a:p>
        </p:txBody>
      </p:sp>
      <p:sp>
        <p:nvSpPr>
          <p:cNvPr id="7" name="Plassholder for innhold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rtlCol="0" anchor="t">
            <a:no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rtl="0"/>
            <a:r>
              <a:rPr lang="nb-no"/>
              <a:t>Klikk for å redigere setning</a:t>
            </a:r>
          </a:p>
          <a:p>
            <a:pPr lvl="1" rtl="0"/>
            <a:r>
              <a:rPr lang="nb-no"/>
              <a:t>Andre nivå</a:t>
            </a:r>
          </a:p>
          <a:p>
            <a:pPr lvl="2" rtl="0"/>
            <a:r>
              <a:rPr lang="nb-no"/>
              <a:t>Tredje nivå</a:t>
            </a:r>
          </a:p>
          <a:p>
            <a:pPr lvl="3" rtl="0"/>
            <a:r>
              <a:rPr lang="nb-no"/>
              <a:t>Fjerde nivå</a:t>
            </a:r>
          </a:p>
          <a:p>
            <a:pPr lvl="4" rtl="0"/>
            <a:r>
              <a:rPr lang="nb-no"/>
              <a:t>Femte nivå</a:t>
            </a:r>
          </a:p>
        </p:txBody>
      </p:sp>
      <p:sp>
        <p:nvSpPr>
          <p:cNvPr id="3" name="Plassholder for dato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Torsdag 20. februar 2025</a:t>
            </a:r>
          </a:p>
        </p:txBody>
      </p:sp>
      <p:sp>
        <p:nvSpPr>
          <p:cNvPr id="5" name="Plassholder for lysbildenumm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1652628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DFC56EE-453D-5604-2E61-F764A3FDA126}"/>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ktangel 13">
            <a:extLst>
              <a:ext uri="{FF2B5EF4-FFF2-40B4-BE49-F238E27FC236}">
                <a16:creationId xmlns:a16="http://schemas.microsoft.com/office/drawing/2014/main" id="{57E8987B-30CC-703A-B6CB-AB5A46C75EEE}"/>
              </a:ext>
            </a:extLst>
          </p:cNvPr>
          <p:cNvSpPr/>
          <p:nvPr userDrawn="1"/>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Rektangel 14">
            <a:extLst>
              <a:ext uri="{FF2B5EF4-FFF2-40B4-BE49-F238E27FC236}">
                <a16:creationId xmlns:a16="http://schemas.microsoft.com/office/drawing/2014/main" id="{5335B987-327A-F416-7CAE-DBC2ADFD14CC}"/>
              </a:ext>
            </a:extLst>
          </p:cNvPr>
          <p:cNvSpPr/>
          <p:nvPr userDrawn="1"/>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6" name="Rektangel 15">
            <a:extLst>
              <a:ext uri="{FF2B5EF4-FFF2-40B4-BE49-F238E27FC236}">
                <a16:creationId xmlns:a16="http://schemas.microsoft.com/office/drawing/2014/main" id="{7CC65A21-2227-80AA-BCC4-DA2AD5381941}"/>
              </a:ext>
            </a:extLst>
          </p:cNvPr>
          <p:cNvSpPr/>
          <p:nvPr userDrawn="1"/>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tel 1">
            <a:extLst>
              <a:ext uri="{FF2B5EF4-FFF2-40B4-BE49-F238E27FC236}">
                <a16:creationId xmlns:a16="http://schemas.microsoft.com/office/drawing/2014/main" id="{823F0761-EA67-F7D1-62E4-095EADA262F0}"/>
              </a:ext>
            </a:extLst>
          </p:cNvPr>
          <p:cNvSpPr>
            <a:spLocks noGrp="1"/>
          </p:cNvSpPr>
          <p:nvPr>
            <p:ph type="title" hasCustomPrompt="1"/>
          </p:nvPr>
        </p:nvSpPr>
        <p:spPr>
          <a:xfrm>
            <a:off x="2020824" y="1737360"/>
            <a:ext cx="8156448" cy="2569464"/>
          </a:xfrm>
        </p:spPr>
        <p:txBody>
          <a:bodyPr rtlCol="0" anchor="ctr">
            <a:normAutofit/>
          </a:bodyPr>
          <a:lstStyle>
            <a:lvl1pPr algn="ctr">
              <a:lnSpc>
                <a:spcPct val="110000"/>
              </a:lnSpc>
              <a:defRPr sz="3600" b="0" cap="none" spc="0" baseline="0"/>
            </a:lvl1pPr>
          </a:lstStyle>
          <a:p>
            <a:pPr rtl="0"/>
            <a:r>
              <a:rPr lang="nb-no"/>
              <a:t>Klikk for å redigere sitat</a:t>
            </a:r>
          </a:p>
        </p:txBody>
      </p:sp>
      <p:sp>
        <p:nvSpPr>
          <p:cNvPr id="4" name="Plassholder for bunntekst 3">
            <a:extLst>
              <a:ext uri="{FF2B5EF4-FFF2-40B4-BE49-F238E27FC236}">
                <a16:creationId xmlns:a16="http://schemas.microsoft.com/office/drawing/2014/main" id="{B54C2DF4-76B6-1299-74E1-66F403C01A3C}"/>
              </a:ext>
            </a:extLst>
          </p:cNvPr>
          <p:cNvSpPr>
            <a:spLocks noGrp="1"/>
          </p:cNvSpPr>
          <p:nvPr>
            <p:ph type="ftr" sz="quarter" idx="11"/>
          </p:nvPr>
        </p:nvSpPr>
        <p:spPr/>
        <p:txBody>
          <a:bodyPr rtlCol="0"/>
          <a:lstStyle/>
          <a:p>
            <a:pPr rtl="0"/>
            <a:r>
              <a:rPr lang="nb-no"/>
              <a:t>Bunnteksteksempel</a:t>
            </a:r>
          </a:p>
        </p:txBody>
      </p:sp>
      <p:sp>
        <p:nvSpPr>
          <p:cNvPr id="7" name="Plassholder for innhold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020056"/>
            <a:ext cx="9198864" cy="649224"/>
          </a:xfrm>
        </p:spPr>
        <p:txBody>
          <a:bodyPr rtlCol="0" anchor="ctr">
            <a:noAutofit/>
          </a:bodyPr>
          <a:lstStyle>
            <a:lvl1pPr marL="0" indent="0" algn="ctr">
              <a:buNone/>
              <a:defRPr sz="1600" b="1" cap="all" spc="400" baseline="0">
                <a:solidFill>
                  <a:schemeClr val="bg1"/>
                </a:solidFill>
              </a:defRPr>
            </a:lvl1pPr>
            <a:lvl2pPr marL="228600" indent="0" algn="ctr">
              <a:buNone/>
              <a:defRPr sz="1400" b="1" cap="all" spc="400">
                <a:solidFill>
                  <a:schemeClr val="bg1"/>
                </a:solidFill>
              </a:defRPr>
            </a:lvl2pPr>
            <a:lvl3pPr marL="457200" indent="0" algn="ctr">
              <a:buNone/>
              <a:defRPr sz="1200" b="1" cap="all" spc="400">
                <a:solidFill>
                  <a:schemeClr val="bg1"/>
                </a:solidFill>
              </a:defRPr>
            </a:lvl3pPr>
            <a:lvl4pPr marL="685800" indent="0" algn="ctr">
              <a:buNone/>
              <a:defRPr sz="1100" b="1" cap="all" spc="400">
                <a:solidFill>
                  <a:schemeClr val="bg1"/>
                </a:solidFill>
              </a:defRPr>
            </a:lvl4pPr>
            <a:lvl5pPr marL="914400" indent="0" algn="ctr">
              <a:buNone/>
              <a:defRPr sz="1050" b="1" cap="all" spc="400">
                <a:solidFill>
                  <a:schemeClr val="bg1"/>
                </a:solidFill>
              </a:defRPr>
            </a:lvl5pPr>
          </a:lstStyle>
          <a:p>
            <a:pPr lvl="0" rtl="0"/>
            <a:r>
              <a:rPr lang="nb-no"/>
              <a:t>Sitatforfatter</a:t>
            </a:r>
          </a:p>
          <a:p>
            <a:pPr lvl="1" rtl="0"/>
            <a:r>
              <a:rPr lang="nb-no"/>
              <a:t>Andre nivå</a:t>
            </a:r>
          </a:p>
          <a:p>
            <a:pPr lvl="2" rtl="0"/>
            <a:r>
              <a:rPr lang="nb-no"/>
              <a:t>Tredje nivå</a:t>
            </a:r>
          </a:p>
          <a:p>
            <a:pPr lvl="3" rtl="0"/>
            <a:r>
              <a:rPr lang="nb-no"/>
              <a:t>Fjerde nivå</a:t>
            </a:r>
          </a:p>
          <a:p>
            <a:pPr lvl="4" rtl="0"/>
            <a:r>
              <a:rPr lang="nb-no"/>
              <a:t>Femte nivå</a:t>
            </a:r>
          </a:p>
        </p:txBody>
      </p:sp>
      <p:sp>
        <p:nvSpPr>
          <p:cNvPr id="3" name="Plassholder for dato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p>
        </p:txBody>
      </p:sp>
      <p:sp>
        <p:nvSpPr>
          <p:cNvPr id="5" name="Plassholder for lysbildenumm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2745225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tat 2">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F96CF6D-CD12-544A-2FFA-9EA21D92072E}"/>
              </a:ext>
            </a:extLst>
          </p:cNvPr>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ktangel 7">
            <a:extLst>
              <a:ext uri="{FF2B5EF4-FFF2-40B4-BE49-F238E27FC236}">
                <a16:creationId xmlns:a16="http://schemas.microsoft.com/office/drawing/2014/main" id="{68519C3D-ECDE-2787-3717-DA29A112F6F9}"/>
              </a:ext>
            </a:extLst>
          </p:cNvPr>
          <p:cNvSpPr/>
          <p:nvPr userDrawn="1"/>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4EC3966D-F5E1-07D2-79E3-99BF7F5B5407}"/>
              </a:ext>
            </a:extLst>
          </p:cNvPr>
          <p:cNvSpPr/>
          <p:nvPr userDrawn="1"/>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Rektangel 9">
            <a:extLst>
              <a:ext uri="{FF2B5EF4-FFF2-40B4-BE49-F238E27FC236}">
                <a16:creationId xmlns:a16="http://schemas.microsoft.com/office/drawing/2014/main" id="{D853FF58-C1F8-FA09-074D-AB8E9FBA1FDD}"/>
              </a:ext>
            </a:extLst>
          </p:cNvPr>
          <p:cNvSpPr/>
          <p:nvPr userDrawn="1"/>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ktangel 10">
            <a:extLst>
              <a:ext uri="{FF2B5EF4-FFF2-40B4-BE49-F238E27FC236}">
                <a16:creationId xmlns:a16="http://schemas.microsoft.com/office/drawing/2014/main" id="{1A190FAB-1CE4-606E-199A-287AA035D1DB}"/>
              </a:ext>
            </a:extLst>
          </p:cNvPr>
          <p:cNvSpPr/>
          <p:nvPr userDrawn="1"/>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tel 1">
            <a:extLst>
              <a:ext uri="{FF2B5EF4-FFF2-40B4-BE49-F238E27FC236}">
                <a16:creationId xmlns:a16="http://schemas.microsoft.com/office/drawing/2014/main" id="{823F0761-EA67-F7D1-62E4-095EADA262F0}"/>
              </a:ext>
            </a:extLst>
          </p:cNvPr>
          <p:cNvSpPr>
            <a:spLocks noGrp="1"/>
          </p:cNvSpPr>
          <p:nvPr>
            <p:ph type="title" hasCustomPrompt="1"/>
          </p:nvPr>
        </p:nvSpPr>
        <p:spPr>
          <a:xfrm>
            <a:off x="1655064" y="1481328"/>
            <a:ext cx="8001000" cy="2752344"/>
          </a:xfrm>
        </p:spPr>
        <p:txBody>
          <a:bodyPr rtlCol="0" anchor="ctr">
            <a:normAutofit/>
          </a:bodyPr>
          <a:lstStyle>
            <a:lvl1pPr marL="128016" indent="-137160">
              <a:lnSpc>
                <a:spcPct val="110000"/>
              </a:lnSpc>
              <a:defRPr sz="3200" b="0" cap="none" spc="0" baseline="0">
                <a:solidFill>
                  <a:schemeClr val="bg1"/>
                </a:solidFill>
              </a:defRPr>
            </a:lvl1pPr>
          </a:lstStyle>
          <a:p>
            <a:pPr rtl="0"/>
            <a:r>
              <a:rPr lang="nb-no"/>
              <a:t>Klikk for å redigere sitat</a:t>
            </a:r>
          </a:p>
        </p:txBody>
      </p:sp>
      <p:sp>
        <p:nvSpPr>
          <p:cNvPr id="4" name="Plassholder for bunntekst 3">
            <a:extLst>
              <a:ext uri="{FF2B5EF4-FFF2-40B4-BE49-F238E27FC236}">
                <a16:creationId xmlns:a16="http://schemas.microsoft.com/office/drawing/2014/main" id="{B54C2DF4-76B6-1299-74E1-66F403C01A3C}"/>
              </a:ext>
            </a:extLst>
          </p:cNvPr>
          <p:cNvSpPr>
            <a:spLocks noGrp="1"/>
          </p:cNvSpPr>
          <p:nvPr>
            <p:ph type="ftr" sz="quarter" idx="11"/>
          </p:nvPr>
        </p:nvSpPr>
        <p:spPr/>
        <p:txBody>
          <a:bodyPr rtlCol="0"/>
          <a:lstStyle/>
          <a:p>
            <a:pPr rtl="0"/>
            <a:r>
              <a:rPr lang="nb-no"/>
              <a:t>Bunnteksteksempel</a:t>
            </a:r>
          </a:p>
        </p:txBody>
      </p:sp>
      <p:sp>
        <p:nvSpPr>
          <p:cNvPr id="7" name="Plassholder for innhold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791262" y="4736592"/>
            <a:ext cx="8842248" cy="795528"/>
          </a:xfrm>
        </p:spPr>
        <p:txBody>
          <a:bodyPr rtlCol="0" anchor="ctr">
            <a:normAutofit/>
          </a:bodyPr>
          <a:lstStyle>
            <a:lvl1pPr marL="0" indent="0">
              <a:buNone/>
              <a:defRPr sz="2200" b="1" cap="all" spc="400" baseline="0">
                <a:solidFill>
                  <a:schemeClr val="bg1"/>
                </a:solidFill>
                <a:latin typeface="+mj-lt"/>
              </a:defRPr>
            </a:lvl1pPr>
            <a:lvl2pPr marL="228600" indent="0">
              <a:buNone/>
              <a:defRPr sz="2000" b="1" cap="all" spc="400" baseline="0">
                <a:solidFill>
                  <a:schemeClr val="bg1"/>
                </a:solidFill>
                <a:latin typeface="+mj-lt"/>
              </a:defRPr>
            </a:lvl2pPr>
            <a:lvl3pPr marL="457200" indent="0">
              <a:buNone/>
              <a:defRPr sz="1800" b="1" cap="all" spc="400" baseline="0">
                <a:solidFill>
                  <a:schemeClr val="bg1"/>
                </a:solidFill>
                <a:latin typeface="+mj-lt"/>
              </a:defRPr>
            </a:lvl3pPr>
            <a:lvl4pPr marL="685800" indent="0">
              <a:buNone/>
              <a:defRPr sz="1600" b="1" cap="all" spc="400" baseline="0">
                <a:solidFill>
                  <a:schemeClr val="bg1"/>
                </a:solidFill>
                <a:latin typeface="+mj-lt"/>
              </a:defRPr>
            </a:lvl4pPr>
            <a:lvl5pPr marL="914400" indent="0">
              <a:buNone/>
              <a:defRPr sz="1400" b="1" cap="all" spc="400" baseline="0">
                <a:solidFill>
                  <a:schemeClr val="bg1"/>
                </a:solidFill>
                <a:latin typeface="+mj-lt"/>
              </a:defRPr>
            </a:lvl5pPr>
          </a:lstStyle>
          <a:p>
            <a:pPr lvl="0" rtl="0"/>
            <a:r>
              <a:rPr lang="nb-no"/>
              <a:t>Sitatforfatter</a:t>
            </a:r>
          </a:p>
          <a:p>
            <a:pPr lvl="1" rtl="0"/>
            <a:r>
              <a:rPr lang="nb-no"/>
              <a:t>Andre nivå</a:t>
            </a:r>
          </a:p>
          <a:p>
            <a:pPr lvl="2" rtl="0"/>
            <a:r>
              <a:rPr lang="nb-no"/>
              <a:t>Tredje nivå</a:t>
            </a:r>
          </a:p>
          <a:p>
            <a:pPr lvl="3" rtl="0"/>
            <a:r>
              <a:rPr lang="nb-no"/>
              <a:t>Fjerde nivå</a:t>
            </a:r>
          </a:p>
          <a:p>
            <a:pPr lvl="4" rtl="0"/>
            <a:r>
              <a:rPr lang="nb-no"/>
              <a:t>Femte nivå</a:t>
            </a:r>
          </a:p>
        </p:txBody>
      </p:sp>
      <p:sp>
        <p:nvSpPr>
          <p:cNvPr id="3" name="Plassholder for dato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p>
        </p:txBody>
      </p:sp>
      <p:sp>
        <p:nvSpPr>
          <p:cNvPr id="5" name="Plassholder for lysbildenumm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1705397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tat 3">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BA1F90E-DB4C-5EE4-753F-1A3C96013EEF}"/>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ktangel 11">
            <a:extLst>
              <a:ext uri="{FF2B5EF4-FFF2-40B4-BE49-F238E27FC236}">
                <a16:creationId xmlns:a16="http://schemas.microsoft.com/office/drawing/2014/main" id="{040A7D6A-F901-6FD5-62E6-38FBE76E0278}"/>
              </a:ext>
            </a:extLst>
          </p:cNvPr>
          <p:cNvSpPr/>
          <p:nvPr userDrawn="1"/>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ktangel 12">
            <a:extLst>
              <a:ext uri="{FF2B5EF4-FFF2-40B4-BE49-F238E27FC236}">
                <a16:creationId xmlns:a16="http://schemas.microsoft.com/office/drawing/2014/main" id="{3FFF0D5C-853B-2749-E5BC-06E387EA5FC0}"/>
              </a:ext>
            </a:extLst>
          </p:cNvPr>
          <p:cNvSpPr/>
          <p:nvPr userDrawn="1"/>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4" name="Rektangel 13">
            <a:extLst>
              <a:ext uri="{FF2B5EF4-FFF2-40B4-BE49-F238E27FC236}">
                <a16:creationId xmlns:a16="http://schemas.microsoft.com/office/drawing/2014/main" id="{B25369D9-EA61-DE2F-90F2-D94E3501FA02}"/>
              </a:ext>
            </a:extLst>
          </p:cNvPr>
          <p:cNvSpPr/>
          <p:nvPr userDrawn="1"/>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tel 1">
            <a:extLst>
              <a:ext uri="{FF2B5EF4-FFF2-40B4-BE49-F238E27FC236}">
                <a16:creationId xmlns:a16="http://schemas.microsoft.com/office/drawing/2014/main" id="{823F0761-EA67-F7D1-62E4-095EADA262F0}"/>
              </a:ext>
            </a:extLst>
          </p:cNvPr>
          <p:cNvSpPr>
            <a:spLocks noGrp="1"/>
          </p:cNvSpPr>
          <p:nvPr>
            <p:ph type="title" hasCustomPrompt="1"/>
          </p:nvPr>
        </p:nvSpPr>
        <p:spPr>
          <a:xfrm>
            <a:off x="1737360" y="1399032"/>
            <a:ext cx="5751576" cy="4041648"/>
          </a:xfrm>
        </p:spPr>
        <p:txBody>
          <a:bodyPr rtlCol="0" anchor="ctr">
            <a:normAutofit/>
          </a:bodyPr>
          <a:lstStyle>
            <a:lvl1pPr marL="182880" indent="-182880">
              <a:lnSpc>
                <a:spcPct val="110000"/>
              </a:lnSpc>
              <a:defRPr sz="3600"/>
            </a:lvl1pPr>
          </a:lstStyle>
          <a:p>
            <a:pPr rtl="0"/>
            <a:r>
              <a:rPr lang="nb-no"/>
              <a:t>Klikk for å redigere sitat</a:t>
            </a:r>
          </a:p>
        </p:txBody>
      </p:sp>
      <p:sp>
        <p:nvSpPr>
          <p:cNvPr id="4" name="Plassholder for bunntekst 3">
            <a:extLst>
              <a:ext uri="{FF2B5EF4-FFF2-40B4-BE49-F238E27FC236}">
                <a16:creationId xmlns:a16="http://schemas.microsoft.com/office/drawing/2014/main" id="{B54C2DF4-76B6-1299-74E1-66F403C01A3C}"/>
              </a:ext>
            </a:extLst>
          </p:cNvPr>
          <p:cNvSpPr>
            <a:spLocks noGrp="1"/>
          </p:cNvSpPr>
          <p:nvPr>
            <p:ph type="ftr" sz="quarter" idx="11"/>
          </p:nvPr>
        </p:nvSpPr>
        <p:spPr/>
        <p:txBody>
          <a:bodyPr rtlCol="0"/>
          <a:lstStyle/>
          <a:p>
            <a:pPr rtl="0"/>
            <a:r>
              <a:rPr lang="nb-no"/>
              <a:t>Bunnteksteksempel</a:t>
            </a:r>
          </a:p>
        </p:txBody>
      </p:sp>
      <p:sp>
        <p:nvSpPr>
          <p:cNvPr id="7" name="Plassholder for innhold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8531352" y="1792224"/>
            <a:ext cx="2322576" cy="3465576"/>
          </a:xfrm>
        </p:spPr>
        <p:txBody>
          <a:bodyPr rtlCol="0" anchor="ctr">
            <a:noAutofit/>
          </a:bodyPr>
          <a:lstStyle>
            <a:lvl1pPr marL="0" indent="0" algn="ctr">
              <a:buNone/>
              <a:defRPr sz="1600" b="0" cap="all" spc="400" baseline="0">
                <a:solidFill>
                  <a:schemeClr val="bg1"/>
                </a:solidFill>
              </a:defRPr>
            </a:lvl1pPr>
            <a:lvl2pPr marL="228600" indent="0" algn="ctr">
              <a:buNone/>
              <a:defRPr sz="1400" b="0" cap="all" spc="400">
                <a:solidFill>
                  <a:schemeClr val="bg1"/>
                </a:solidFill>
              </a:defRPr>
            </a:lvl2pPr>
            <a:lvl3pPr marL="457200" indent="0" algn="ctr">
              <a:buNone/>
              <a:defRPr sz="1200" b="0" cap="all" spc="400">
                <a:solidFill>
                  <a:schemeClr val="bg1"/>
                </a:solidFill>
              </a:defRPr>
            </a:lvl3pPr>
            <a:lvl4pPr marL="685800" indent="0" algn="ctr">
              <a:buNone/>
              <a:defRPr sz="1100" b="0" cap="all" spc="400">
                <a:solidFill>
                  <a:schemeClr val="bg1"/>
                </a:solidFill>
              </a:defRPr>
            </a:lvl4pPr>
            <a:lvl5pPr marL="914400" indent="0" algn="ctr">
              <a:buNone/>
              <a:defRPr sz="1050" b="0" cap="all" spc="400">
                <a:solidFill>
                  <a:schemeClr val="bg1"/>
                </a:solidFill>
              </a:defRPr>
            </a:lvl5pPr>
          </a:lstStyle>
          <a:p>
            <a:pPr lvl="0" rtl="0"/>
            <a:r>
              <a:rPr lang="nb-no"/>
              <a:t>Sitatforfatter</a:t>
            </a:r>
          </a:p>
          <a:p>
            <a:pPr lvl="1" rtl="0"/>
            <a:r>
              <a:rPr lang="nb-no"/>
              <a:t>Andre nivå</a:t>
            </a:r>
          </a:p>
          <a:p>
            <a:pPr lvl="2" rtl="0"/>
            <a:r>
              <a:rPr lang="nb-no"/>
              <a:t>Tredje nivå</a:t>
            </a:r>
          </a:p>
          <a:p>
            <a:pPr lvl="3" rtl="0"/>
            <a:r>
              <a:rPr lang="nb-no"/>
              <a:t>Fjerde nivå</a:t>
            </a:r>
          </a:p>
          <a:p>
            <a:pPr lvl="4" rtl="0"/>
            <a:r>
              <a:rPr lang="nb-no"/>
              <a:t>Femte nivå</a:t>
            </a:r>
          </a:p>
        </p:txBody>
      </p:sp>
      <p:sp>
        <p:nvSpPr>
          <p:cNvPr id="3" name="Plassholder for dato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p>
        </p:txBody>
      </p:sp>
      <p:sp>
        <p:nvSpPr>
          <p:cNvPr id="5" name="Plassholder for lysbildenumm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3701593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rtlCol="0"/>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nb-no"/>
              <a:t>Bunnteksteksempel</a:t>
            </a:r>
          </a:p>
        </p:txBody>
      </p:sp>
      <p:sp>
        <p:nvSpPr>
          <p:cNvPr id="9" name="Plassholder for tekst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11" name="Plassholder for tekst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5" name="Plassholder for dato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Torsdag 20. februar 2025</a:t>
            </a:r>
          </a:p>
        </p:txBody>
      </p:sp>
      <p:sp>
        <p:nvSpPr>
          <p:cNvPr id="7" name="Plassholder for lysbildenumm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2577083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rtlCol="0"/>
          <a:lstStyle/>
          <a:p>
            <a:pPr rtl="0"/>
            <a:r>
              <a:rPr lang="nb-no"/>
              <a:t>Klikk for å redigere tittelstil i malen</a:t>
            </a:r>
            <a:endParaRPr lang="en-US" dirty="0"/>
          </a:p>
        </p:txBody>
      </p:sp>
      <p:sp>
        <p:nvSpPr>
          <p:cNvPr id="8" name="Plassholder for bunntekst 7">
            <a:extLst>
              <a:ext uri="{FF2B5EF4-FFF2-40B4-BE49-F238E27FC236}">
                <a16:creationId xmlns:a16="http://schemas.microsoft.com/office/drawing/2014/main" id="{949D76D8-9033-26CF-BF4C-AECCC685C177}"/>
              </a:ext>
            </a:extLst>
          </p:cNvPr>
          <p:cNvSpPr>
            <a:spLocks noGrp="1"/>
          </p:cNvSpPr>
          <p:nvPr>
            <p:ph type="ftr" sz="quarter" idx="11"/>
          </p:nvPr>
        </p:nvSpPr>
        <p:spPr/>
        <p:txBody>
          <a:bodyPr rtlCol="0"/>
          <a:lstStyle/>
          <a:p>
            <a:pPr rtl="0"/>
            <a:r>
              <a:rPr lang="nb-no"/>
              <a:t>Bunnteksteksempel</a:t>
            </a:r>
          </a:p>
        </p:txBody>
      </p:sp>
      <p:sp>
        <p:nvSpPr>
          <p:cNvPr id="3" name="Plassholder for tekst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rtlCol="0"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11" name="Plassholder for tekst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5" name="Plassholder for tekst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rtlCol="0"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13" name="Plassholder for tekst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7" name="Plassholder for dato 6">
            <a:extLst>
              <a:ext uri="{FF2B5EF4-FFF2-40B4-BE49-F238E27FC236}">
                <a16:creationId xmlns:a16="http://schemas.microsoft.com/office/drawing/2014/main" id="{4E3B3581-658A-8487-F9CB-E79F2BFF27E4}"/>
              </a:ext>
            </a:extLst>
          </p:cNvPr>
          <p:cNvSpPr>
            <a:spLocks noGrp="1"/>
          </p:cNvSpPr>
          <p:nvPr>
            <p:ph type="dt" sz="half" idx="10"/>
          </p:nvPr>
        </p:nvSpPr>
        <p:spPr/>
        <p:txBody>
          <a:bodyPr rtlCol="0"/>
          <a:lstStyle/>
          <a:p>
            <a:pPr rtl="0"/>
            <a:r>
              <a:rPr lang="en-US"/>
              <a:t>Torsdag 20. februar 2025</a:t>
            </a:r>
          </a:p>
        </p:txBody>
      </p:sp>
      <p:sp>
        <p:nvSpPr>
          <p:cNvPr id="9" name="Plassholder for lysbildenumm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3438258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 med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rtlCol="0" anchor="t">
            <a:normAutofit/>
          </a:bodyPr>
          <a:lstStyle>
            <a:lvl1pPr>
              <a:defRPr sz="3200"/>
            </a:lvl1pPr>
          </a:lstStyle>
          <a:p>
            <a:pPr rtl="0"/>
            <a:r>
              <a:rPr lang="nb-no"/>
              <a:t>Klikk for å redigere tittelstil i malen</a:t>
            </a:r>
            <a:endParaRPr lang="en-US" dirty="0"/>
          </a:p>
        </p:txBody>
      </p:sp>
      <p:sp>
        <p:nvSpPr>
          <p:cNvPr id="6" name="Plassholder for bunntekst 5">
            <a:extLst>
              <a:ext uri="{FF2B5EF4-FFF2-40B4-BE49-F238E27FC236}">
                <a16:creationId xmlns:a16="http://schemas.microsoft.com/office/drawing/2014/main" id="{7FDC75DA-9A78-9AB9-7171-95A08CC51C56}"/>
              </a:ext>
            </a:extLst>
          </p:cNvPr>
          <p:cNvSpPr>
            <a:spLocks noGrp="1"/>
          </p:cNvSpPr>
          <p:nvPr>
            <p:ph type="ftr" sz="quarter" idx="11"/>
          </p:nvPr>
        </p:nvSpPr>
        <p:spPr/>
        <p:txBody>
          <a:bodyPr rtlCol="0"/>
          <a:lstStyle/>
          <a:p>
            <a:pPr rtl="0"/>
            <a:r>
              <a:rPr lang="nb-no"/>
              <a:t>Bunnteksteksempel</a:t>
            </a:r>
          </a:p>
        </p:txBody>
      </p:sp>
      <p:sp>
        <p:nvSpPr>
          <p:cNvPr id="4" name="Plassholder for tekst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rtlCol="0"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b-no"/>
              <a:t>Klikk for å redigere tekststiler i malen</a:t>
            </a:r>
          </a:p>
        </p:txBody>
      </p:sp>
      <p:sp>
        <p:nvSpPr>
          <p:cNvPr id="9" name="Plassholder for bilde 8">
            <a:extLst>
              <a:ext uri="{FF2B5EF4-FFF2-40B4-BE49-F238E27FC236}">
                <a16:creationId xmlns:a16="http://schemas.microsoft.com/office/drawing/2014/main" id="{6E5A5D34-8853-9D0F-8F1B-90E5CC5A7D5F}"/>
              </a:ext>
            </a:extLst>
          </p:cNvPr>
          <p:cNvSpPr>
            <a:spLocks noGrp="1"/>
          </p:cNvSpPr>
          <p:nvPr>
            <p:ph type="pic" sz="quarter" idx="13"/>
          </p:nvPr>
        </p:nvSpPr>
        <p:spPr>
          <a:xfrm>
            <a:off x="5421313" y="603504"/>
            <a:ext cx="6154737" cy="5376510"/>
          </a:xfrm>
          <a:blipFill>
            <a:blip r:embed="rId2">
              <a:alphaModFix amt="70000"/>
            </a:blip>
            <a:stretch>
              <a:fillRect/>
            </a:stretch>
          </a:blipFill>
        </p:spPr>
        <p:txBody>
          <a:bodyPr rtlCol="0"/>
          <a:lstStyle/>
          <a:p>
            <a:pPr rtl="0"/>
            <a:r>
              <a:rPr lang="nb-no"/>
              <a:t>Klikk ikonet for å legge til bilde</a:t>
            </a:r>
          </a:p>
        </p:txBody>
      </p:sp>
      <p:sp>
        <p:nvSpPr>
          <p:cNvPr id="5" name="Plassholder for dato 4">
            <a:extLst>
              <a:ext uri="{FF2B5EF4-FFF2-40B4-BE49-F238E27FC236}">
                <a16:creationId xmlns:a16="http://schemas.microsoft.com/office/drawing/2014/main" id="{920B235E-39C7-4C78-20EF-DB48ECD9CB90}"/>
              </a:ext>
            </a:extLst>
          </p:cNvPr>
          <p:cNvSpPr>
            <a:spLocks noGrp="1"/>
          </p:cNvSpPr>
          <p:nvPr>
            <p:ph type="dt" sz="half" idx="10"/>
          </p:nvPr>
        </p:nvSpPr>
        <p:spPr/>
        <p:txBody>
          <a:bodyPr rtlCol="0"/>
          <a:lstStyle/>
          <a:p>
            <a:pPr rtl="0"/>
            <a:r>
              <a:rPr lang="en-US"/>
              <a:t>Torsdag 20. februar 2025</a:t>
            </a:r>
          </a:p>
        </p:txBody>
      </p:sp>
      <p:sp>
        <p:nvSpPr>
          <p:cNvPr id="7" name="Plassholder for lysbildenumm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Tree>
    <p:extLst>
      <p:ext uri="{BB962C8B-B14F-4D97-AF65-F5344CB8AC3E}">
        <p14:creationId xmlns:p14="http://schemas.microsoft.com/office/powerpoint/2010/main" val="2769021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nklusjon">
    <p:bg>
      <p:bgRef idx="1001">
        <a:schemeClr val="bg1"/>
      </p:bgRef>
    </p:bg>
    <p:spTree>
      <p:nvGrpSpPr>
        <p:cNvPr id="1" name=""/>
        <p:cNvGrpSpPr/>
        <p:nvPr/>
      </p:nvGrpSpPr>
      <p:grpSpPr>
        <a:xfrm>
          <a:off x="0" y="0"/>
          <a:ext cx="0" cy="0"/>
          <a:chOff x="0" y="0"/>
          <a:chExt cx="0" cy="0"/>
        </a:xfrm>
      </p:grpSpPr>
      <p:sp useBgFill="1">
        <p:nvSpPr>
          <p:cNvPr id="3" name="Rektangel 2">
            <a:extLst>
              <a:ext uri="{FF2B5EF4-FFF2-40B4-BE49-F238E27FC236}">
                <a16:creationId xmlns:a16="http://schemas.microsoft.com/office/drawing/2014/main" id="{80E46A2F-19F0-DFCD-9CE3-04C79F793D8F}"/>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ktangel 6">
            <a:extLst>
              <a:ext uri="{FF2B5EF4-FFF2-40B4-BE49-F238E27FC236}">
                <a16:creationId xmlns:a16="http://schemas.microsoft.com/office/drawing/2014/main" id="{C51DC8D0-ECB3-9C81-4ADA-D2C30B00B146}"/>
              </a:ext>
            </a:extLst>
          </p:cNvPr>
          <p:cNvSpPr/>
          <p:nvPr userDrawn="1"/>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E2A9673D-65B2-D6C4-C53F-8652E7E8A8A2}"/>
              </a:ext>
            </a:extLst>
          </p:cNvPr>
          <p:cNvSpPr/>
          <p:nvPr userDrawn="1"/>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ktangel 9">
            <a:extLst>
              <a:ext uri="{FF2B5EF4-FFF2-40B4-BE49-F238E27FC236}">
                <a16:creationId xmlns:a16="http://schemas.microsoft.com/office/drawing/2014/main" id="{632E07E3-56CC-285D-C461-695C95F6ECD4}"/>
              </a:ext>
            </a:extLst>
          </p:cNvPr>
          <p:cNvSpPr/>
          <p:nvPr userDrawn="1"/>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Frihåndsform: Figur 10">
            <a:extLst>
              <a:ext uri="{FF2B5EF4-FFF2-40B4-BE49-F238E27FC236}">
                <a16:creationId xmlns:a16="http://schemas.microsoft.com/office/drawing/2014/main" id="{F013C450-5422-C684-DC49-499D1A1B957B}"/>
              </a:ext>
            </a:extLst>
          </p:cNvPr>
          <p:cNvSpPr/>
          <p:nvPr userDrawn="1"/>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601200" cy="1728216"/>
          </a:xfrm>
        </p:spPr>
        <p:txBody>
          <a:bodyPr rtlCol="0" anchor="b">
            <a:noAutofit/>
          </a:bodyPr>
          <a:lstStyle>
            <a:lvl1pPr>
              <a:defRPr sz="6000">
                <a:solidFill>
                  <a:schemeClr val="bg1"/>
                </a:solidFill>
              </a:defRPr>
            </a:lvl1pPr>
          </a:lstStyle>
          <a:p>
            <a:pPr rtl="0"/>
            <a:r>
              <a:rPr lang="nb-no"/>
              <a:t>Klikk for å redigere tittelstil i malen</a:t>
            </a:r>
            <a:endParaRPr lang="en-US" dirty="0"/>
          </a:p>
        </p:txBody>
      </p:sp>
      <p:sp>
        <p:nvSpPr>
          <p:cNvPr id="5" name="Plassholder for bunntekst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lvl1pPr>
              <a:defRPr>
                <a:solidFill>
                  <a:schemeClr val="bg1"/>
                </a:solidFill>
              </a:defRPr>
            </a:lvl1pPr>
          </a:lstStyle>
          <a:p>
            <a:pPr rtl="0"/>
            <a:r>
              <a:rPr lang="nb-no"/>
              <a:t>Bunnteksteksempel</a:t>
            </a:r>
            <a:endParaRPr lang="en-US" dirty="0"/>
          </a:p>
        </p:txBody>
      </p:sp>
      <p:sp>
        <p:nvSpPr>
          <p:cNvPr id="8" name="Plassholder for innhold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4" name="Plassholder for dato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endParaRPr lang="en-US" dirty="0"/>
          </a:p>
        </p:txBody>
      </p:sp>
      <p:sp>
        <p:nvSpPr>
          <p:cNvPr id="6" name="Plassholder for lysbildenumm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27566284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nklusjon 2">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875154-47EA-9315-F160-02DA5541D650}"/>
              </a:ext>
            </a:extLst>
          </p:cNvPr>
          <p:cNvSpPr/>
          <p:nvPr userDrawn="1"/>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ktangel 7">
            <a:extLst>
              <a:ext uri="{FF2B5EF4-FFF2-40B4-BE49-F238E27FC236}">
                <a16:creationId xmlns:a16="http://schemas.microsoft.com/office/drawing/2014/main" id="{9617130E-6216-789E-BE08-6D1E3E75622B}"/>
              </a:ext>
            </a:extLst>
          </p:cNvPr>
          <p:cNvSpPr/>
          <p:nvPr userDrawn="1"/>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ktangel 8">
            <a:extLst>
              <a:ext uri="{FF2B5EF4-FFF2-40B4-BE49-F238E27FC236}">
                <a16:creationId xmlns:a16="http://schemas.microsoft.com/office/drawing/2014/main" id="{17499983-7B9C-7C3D-25C2-1715A4226DE4}"/>
              </a:ext>
            </a:extLst>
          </p:cNvPr>
          <p:cNvSpPr/>
          <p:nvPr userDrawn="1"/>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ktangel 9">
            <a:extLst>
              <a:ext uri="{FF2B5EF4-FFF2-40B4-BE49-F238E27FC236}">
                <a16:creationId xmlns:a16="http://schemas.microsoft.com/office/drawing/2014/main" id="{00492B90-6109-F01B-1ABB-6BED7A1F1389}"/>
              </a:ext>
            </a:extLst>
          </p:cNvPr>
          <p:cNvSpPr/>
          <p:nvPr userDrawn="1"/>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Frihåndsform: Figur 10">
            <a:extLst>
              <a:ext uri="{FF2B5EF4-FFF2-40B4-BE49-F238E27FC236}">
                <a16:creationId xmlns:a16="http://schemas.microsoft.com/office/drawing/2014/main" id="{A8F1BDFB-261A-F796-17BC-584DAB2E77B1}"/>
              </a:ext>
            </a:extLst>
          </p:cNvPr>
          <p:cNvSpPr/>
          <p:nvPr userDrawn="1"/>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8741664" cy="1728216"/>
          </a:xfrm>
        </p:spPr>
        <p:txBody>
          <a:bodyPr rtlCol="0" anchor="b">
            <a:normAutofit/>
          </a:bodyPr>
          <a:lstStyle>
            <a:lvl1pPr>
              <a:defRPr sz="6000">
                <a:solidFill>
                  <a:schemeClr val="bg1"/>
                </a:solidFill>
              </a:defRPr>
            </a:lvl1pPr>
          </a:lstStyle>
          <a:p>
            <a:pPr rtl="0"/>
            <a:r>
              <a:rPr lang="nb-no"/>
              <a:t>Klikk for å redigere tittelstil i malen</a:t>
            </a:r>
            <a:endParaRPr lang="en-US" dirty="0"/>
          </a:p>
        </p:txBody>
      </p:sp>
      <p:sp>
        <p:nvSpPr>
          <p:cNvPr id="5" name="Plassholder for bunntekst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lvl1pPr>
              <a:defRPr>
                <a:solidFill>
                  <a:schemeClr val="bg1"/>
                </a:solidFill>
              </a:defRPr>
            </a:lvl1pPr>
          </a:lstStyle>
          <a:p>
            <a:pPr rtl="0"/>
            <a:r>
              <a:rPr lang="nb-no"/>
              <a:t>Bunnteksteksempel</a:t>
            </a:r>
            <a:endParaRPr lang="en-US" dirty="0"/>
          </a:p>
        </p:txBody>
      </p:sp>
      <p:sp>
        <p:nvSpPr>
          <p:cNvPr id="7" name="Plassholder for innhold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4" name="Plassholder for dato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lvl1pPr>
              <a:defRPr>
                <a:solidFill>
                  <a:schemeClr val="tx1"/>
                </a:solidFill>
              </a:defRPr>
            </a:lvl1pPr>
          </a:lstStyle>
          <a:p>
            <a:pPr rtl="0"/>
            <a:r>
              <a:rPr lang="en-US"/>
              <a:t>Torsdag 20. februar 2025</a:t>
            </a:r>
            <a:endParaRPr lang="en-US" dirty="0"/>
          </a:p>
        </p:txBody>
      </p:sp>
      <p:sp>
        <p:nvSpPr>
          <p:cNvPr id="6" name="Plassholder for lysbildenumm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lvl1pPr>
              <a:defRPr>
                <a:solidFill>
                  <a:schemeClr val="tx1"/>
                </a:solidFill>
              </a:defRPr>
            </a:lvl1pPr>
          </a:lstStyle>
          <a:p>
            <a:pPr rtl="0"/>
            <a:fld id="{CC057153-B650-4DEB-B370-79DDCFDCE934}" type="slidenum">
              <a:rPr lang="en-US" smtClean="0"/>
              <a:pPr/>
              <a:t>‹#›</a:t>
            </a:fld>
            <a:endParaRPr lang="en-US"/>
          </a:p>
        </p:txBody>
      </p:sp>
    </p:spTree>
    <p:extLst>
      <p:ext uri="{BB962C8B-B14F-4D97-AF65-F5344CB8AC3E}">
        <p14:creationId xmlns:p14="http://schemas.microsoft.com/office/powerpoint/2010/main" val="21739701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nb-NO"/>
              <a:t>Klikk for å redigere tittelstil</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29166" y="2974448"/>
            <a:ext cx="4645152" cy="24938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094337" y="2971669"/>
            <a:ext cx="4645152" cy="248719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rtl="0"/>
            <a:r>
              <a:rPr lang="en-US"/>
              <a:t>Torsdag 20. februar 2025</a:t>
            </a:r>
            <a:endParaRPr lang="en-US" dirty="0"/>
          </a:p>
        </p:txBody>
      </p:sp>
      <p:sp>
        <p:nvSpPr>
          <p:cNvPr id="8" name="Footer Placeholder 7"/>
          <p:cNvSpPr>
            <a:spLocks noGrp="1"/>
          </p:cNvSpPr>
          <p:nvPr>
            <p:ph type="ftr" sz="quarter" idx="11"/>
          </p:nvPr>
        </p:nvSpPr>
        <p:spPr/>
        <p:txBody>
          <a:bodyPr/>
          <a:lstStyle/>
          <a:p>
            <a:pPr rtl="0"/>
            <a:r>
              <a:rPr lang="nb-no"/>
              <a:t>Bunnteksteksempel</a:t>
            </a:r>
            <a:endParaRPr lang="en-US" dirty="0"/>
          </a:p>
        </p:txBody>
      </p:sp>
      <p:sp>
        <p:nvSpPr>
          <p:cNvPr id="9" name="Slide Number Placeholder 8"/>
          <p:cNvSpPr>
            <a:spLocks noGrp="1"/>
          </p:cNvSpPr>
          <p:nvPr>
            <p:ph type="sldNum" sz="quarter" idx="12"/>
          </p:nvPr>
        </p:nvSpPr>
        <p:spPr/>
        <p:txBody>
          <a:bodyPr/>
          <a:lstStyle/>
          <a:p>
            <a:pPr rtl="0"/>
            <a:fld id="{CC057153-B650-4DEB-B370-79DDCFDCE934}" type="slidenum">
              <a:rPr lang="en-US" smtClean="0"/>
              <a:pPr/>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4434904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rtl="0"/>
            <a:r>
              <a:rPr lang="en-US"/>
              <a:t>Torsdag 20. februar 2025</a:t>
            </a:r>
          </a:p>
        </p:txBody>
      </p:sp>
      <p:sp>
        <p:nvSpPr>
          <p:cNvPr id="4" name="Footer Placeholder 3"/>
          <p:cNvSpPr>
            <a:spLocks noGrp="1"/>
          </p:cNvSpPr>
          <p:nvPr>
            <p:ph type="ftr" sz="quarter" idx="11"/>
          </p:nvPr>
        </p:nvSpPr>
        <p:spPr/>
        <p:txBody>
          <a:bodyPr/>
          <a:lstStyle/>
          <a:p>
            <a:pPr rtl="0"/>
            <a:r>
              <a:rPr lang="nb-no"/>
              <a:t>Bunnteksteksempel</a:t>
            </a:r>
          </a:p>
        </p:txBody>
      </p:sp>
      <p:sp>
        <p:nvSpPr>
          <p:cNvPr id="5" name="Slide Number Placeholder 4"/>
          <p:cNvSpPr>
            <a:spLocks noGrp="1"/>
          </p:cNvSpPr>
          <p:nvPr>
            <p:ph type="sldNum" sz="quarter" idx="12"/>
          </p:nvPr>
        </p:nvSpPr>
        <p:spPr/>
        <p:txBody>
          <a:bodyPr/>
          <a:lstStyle/>
          <a:p>
            <a:pPr rtl="0"/>
            <a:fld id="{CC057153-B650-4DEB-B370-79DDCFDCE934}"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6635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a:t>Torsdag 20. februar 2025</a:t>
            </a:r>
            <a:endParaRPr lang="en-US" dirty="0"/>
          </a:p>
        </p:txBody>
      </p:sp>
      <p:sp>
        <p:nvSpPr>
          <p:cNvPr id="3" name="Footer Placeholder 2"/>
          <p:cNvSpPr>
            <a:spLocks noGrp="1"/>
          </p:cNvSpPr>
          <p:nvPr>
            <p:ph type="ftr" sz="quarter" idx="11"/>
          </p:nvPr>
        </p:nvSpPr>
        <p:spPr/>
        <p:txBody>
          <a:bodyPr/>
          <a:lstStyle/>
          <a:p>
            <a:pPr rtl="0"/>
            <a:r>
              <a:rPr lang="nb-no"/>
              <a:t>Bunnteksteksempel</a:t>
            </a:r>
            <a:endParaRPr lang="en-US" dirty="0"/>
          </a:p>
        </p:txBody>
      </p:sp>
      <p:sp>
        <p:nvSpPr>
          <p:cNvPr id="4" name="Slide Number Placeholder 3"/>
          <p:cNvSpPr>
            <a:spLocks noGrp="1"/>
          </p:cNvSpPr>
          <p:nvPr>
            <p:ph type="sldNum" sz="quarter" idx="12"/>
          </p:nvPr>
        </p:nvSpPr>
        <p:spPr/>
        <p:txBody>
          <a:bodyPr/>
          <a:lstStyle/>
          <a:p>
            <a:pPr rtl="0"/>
            <a:fld id="{CC057153-B650-4DEB-B370-79DDCFDCE934}" type="slidenum">
              <a:rPr lang="en-US" smtClean="0"/>
              <a:pPr/>
              <a:t>‹#›</a:t>
            </a:fld>
            <a:endParaRPr lang="en-US" dirty="0"/>
          </a:p>
        </p:txBody>
      </p:sp>
    </p:spTree>
    <p:extLst>
      <p:ext uri="{BB962C8B-B14F-4D97-AF65-F5344CB8AC3E}">
        <p14:creationId xmlns:p14="http://schemas.microsoft.com/office/powerpoint/2010/main" val="47383917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nb-NO"/>
              <a:t>Klikk for å redigere tittelstil</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rtl="0"/>
            <a:r>
              <a:rPr lang="en-US"/>
              <a:t>Torsdag 20. februar 2025</a:t>
            </a:r>
            <a:endParaRPr lang="en-US" dirty="0"/>
          </a:p>
        </p:txBody>
      </p:sp>
      <p:sp>
        <p:nvSpPr>
          <p:cNvPr id="6" name="Footer Placeholder 5"/>
          <p:cNvSpPr>
            <a:spLocks noGrp="1"/>
          </p:cNvSpPr>
          <p:nvPr>
            <p:ph type="ftr" sz="quarter" idx="11"/>
          </p:nvPr>
        </p:nvSpPr>
        <p:spPr/>
        <p:txBody>
          <a:bodyPr/>
          <a:lstStyle/>
          <a:p>
            <a:pPr rtl="0"/>
            <a:r>
              <a:rPr lang="nb-no"/>
              <a:t>Bunnteksteksempel</a:t>
            </a:r>
            <a:endParaRPr lang="en-US" dirty="0"/>
          </a:p>
        </p:txBody>
      </p:sp>
      <p:sp>
        <p:nvSpPr>
          <p:cNvPr id="7" name="Slide Number Placeholder 6"/>
          <p:cNvSpPr>
            <a:spLocks noGrp="1"/>
          </p:cNvSpPr>
          <p:nvPr>
            <p:ph type="sldNum" sz="quarter" idx="12"/>
          </p:nvPr>
        </p:nvSpPr>
        <p:spPr/>
        <p:txBody>
          <a:bodyPr/>
          <a:lstStyle/>
          <a:p>
            <a:pPr rtl="0"/>
            <a:fld id="{CC057153-B650-4DEB-B370-79DDCFDCE934}"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1161330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pPr rtl="0"/>
            <a:r>
              <a:rPr lang="en-US"/>
              <a:t>Torsdag 20. februar 2025</a:t>
            </a:r>
            <a:endParaRPr lang="en-US" dirty="0"/>
          </a:p>
        </p:txBody>
      </p:sp>
      <p:sp>
        <p:nvSpPr>
          <p:cNvPr id="6" name="Footer Placeholder 5"/>
          <p:cNvSpPr>
            <a:spLocks noGrp="1"/>
          </p:cNvSpPr>
          <p:nvPr>
            <p:ph type="ftr" sz="quarter" idx="11"/>
          </p:nvPr>
        </p:nvSpPr>
        <p:spPr>
          <a:xfrm>
            <a:off x="1125300" y="318640"/>
            <a:ext cx="4877818" cy="320931"/>
          </a:xfrm>
        </p:spPr>
        <p:txBody>
          <a:bodyPr/>
          <a:lstStyle/>
          <a:p>
            <a:pPr rtl="0"/>
            <a:r>
              <a:rPr lang="nb-no"/>
              <a:t>Bunnteksteksempel</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pPr rtl="0"/>
            <a:fld id="{CC057153-B650-4DEB-B370-79DDCFDCE934}" type="slidenum">
              <a:rPr lang="en-US" smtClean="0"/>
              <a:pPr/>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955503481"/>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50">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o-NO"/>
          </a:p>
        </p:txBody>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r>
              <a:rPr lang="en-US"/>
              <a:t>Torsdag 20. februar 2025</a:t>
            </a:r>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r>
              <a:rPr lang="nb-no"/>
              <a:t>Bunnteksteksempel</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CC057153-B650-4DEB-B370-79DDCFDCE934}" type="slidenum">
              <a:rPr lang="en-US" smtClean="0"/>
              <a:pPr/>
              <a:t>‹#›</a:t>
            </a:fld>
            <a:endParaRPr lang="en-US" dirty="0"/>
          </a:p>
        </p:txBody>
      </p:sp>
      <p:sp>
        <p:nvSpPr>
          <p:cNvPr id="7" name="Rektangel 6">
            <a:extLst>
              <a:ext uri="{FF2B5EF4-FFF2-40B4-BE49-F238E27FC236}">
                <a16:creationId xmlns:a16="http://schemas.microsoft.com/office/drawing/2014/main" id="{A1532991-1DD9-6F12-47FF-81A3E277B53B}"/>
              </a:ext>
            </a:extLst>
          </p:cNvPr>
          <p:cNvSpPr/>
          <p:nvPr userDrawn="1"/>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ktangel 7">
            <a:extLst>
              <a:ext uri="{FF2B5EF4-FFF2-40B4-BE49-F238E27FC236}">
                <a16:creationId xmlns:a16="http://schemas.microsoft.com/office/drawing/2014/main" id="{36790FDD-A2EF-CBDA-E5DA-CFA6188156F5}"/>
              </a:ext>
            </a:extLst>
          </p:cNvPr>
          <p:cNvSpPr/>
          <p:nvPr userDrawn="1"/>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72137714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5" r:id="rId12"/>
    <p:sldLayoutId id="2147483788" r:id="rId13"/>
    <p:sldLayoutId id="2147483789" r:id="rId14"/>
    <p:sldLayoutId id="2147483792" r:id="rId15"/>
    <p:sldLayoutId id="2147483785" r:id="rId16"/>
    <p:sldLayoutId id="2147483810" r:id="rId17"/>
    <p:sldLayoutId id="2147483732" r:id="rId18"/>
    <p:sldLayoutId id="2147483679" r:id="rId19"/>
    <p:sldLayoutId id="2147483681" r:id="rId20"/>
    <p:sldLayoutId id="2147483778" r:id="rId21"/>
    <p:sldLayoutId id="2147483797" r:id="rId22"/>
    <p:sldLayoutId id="2147483690" r:id="rId23"/>
    <p:sldLayoutId id="2147483707" r:id="rId24"/>
    <p:sldLayoutId id="2147483708" r:id="rId25"/>
    <p:sldLayoutId id="2147483743" r:id="rId26"/>
    <p:sldLayoutId id="2147483694" r:id="rId27"/>
    <p:sldLayoutId id="2147483803" r:id="rId28"/>
    <p:sldLayoutId id="2147483824" r:id="rId29"/>
    <p:sldLayoutId id="2147483770" r:id="rId30"/>
    <p:sldLayoutId id="2147483801" r:id="rId31"/>
    <p:sldLayoutId id="2147483808" r:id="rId32"/>
    <p:sldLayoutId id="2147483672" r:id="rId33"/>
    <p:sldLayoutId id="2147483804" r:id="rId34"/>
    <p:sldLayoutId id="2147483696" r:id="rId35"/>
    <p:sldLayoutId id="2147483815" r:id="rId36"/>
    <p:sldLayoutId id="2147483816" r:id="rId37"/>
    <p:sldLayoutId id="2147483779" r:id="rId38"/>
    <p:sldLayoutId id="2147483826" r:id="rId39"/>
    <p:sldLayoutId id="2147483823" r:id="rId40"/>
    <p:sldLayoutId id="2147483821" r:id="rId41"/>
    <p:sldLayoutId id="2147483818" r:id="rId42"/>
    <p:sldLayoutId id="2147483820" r:id="rId43"/>
    <p:sldLayoutId id="2147483664" r:id="rId44"/>
    <p:sldLayoutId id="2147483665" r:id="rId45"/>
    <p:sldLayoutId id="2147483669" r:id="rId46"/>
    <p:sldLayoutId id="2147483685" r:id="rId47"/>
    <p:sldLayoutId id="2147483730" r:id="rId48"/>
  </p:sldLayoutIdLst>
  <p:hf hdr="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emf"/><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1.jpg"/><Relationship Id="rId10" Type="http://schemas.openxmlformats.org/officeDocument/2006/relationships/image" Target="../media/image30.png"/><Relationship Id="rId4" Type="http://schemas.openxmlformats.org/officeDocument/2006/relationships/image" Target="../media/image25.jpe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noProof="0" dirty="0"/>
          </a:p>
        </p:txBody>
      </p:sp>
      <p:cxnSp>
        <p:nvCxnSpPr>
          <p:cNvPr id="15" name="Straight Connector 14">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6E4F4B6-B981-4284-BB88-5B702BA3D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9" name="Rectangle 18">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1" name="Rectangle 20">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noProof="0" dirty="0"/>
          </a:p>
        </p:txBody>
      </p:sp>
      <p:sp>
        <p:nvSpPr>
          <p:cNvPr id="2" name="Title 1">
            <a:extLst>
              <a:ext uri="{FF2B5EF4-FFF2-40B4-BE49-F238E27FC236}">
                <a16:creationId xmlns:a16="http://schemas.microsoft.com/office/drawing/2014/main" id="{E63C9E4C-BCB2-4DAD-BC17-BF5B0B7E5376}"/>
              </a:ext>
            </a:extLst>
          </p:cNvPr>
          <p:cNvSpPr>
            <a:spLocks noGrp="1"/>
          </p:cNvSpPr>
          <p:nvPr>
            <p:ph type="title"/>
          </p:nvPr>
        </p:nvSpPr>
        <p:spPr>
          <a:xfrm>
            <a:off x="5190711" y="1027937"/>
            <a:ext cx="6033232" cy="3711894"/>
          </a:xfrm>
        </p:spPr>
        <p:txBody>
          <a:bodyPr vert="horz" lIns="91440" tIns="45720" rIns="91440" bIns="0" rtlCol="0" anchor="ctr">
            <a:normAutofit/>
          </a:bodyPr>
          <a:lstStyle/>
          <a:p>
            <a:r>
              <a:rPr lang="nb-NO" sz="4600" noProof="0" dirty="0"/>
              <a:t>Resultat av forenklet etterlevelseskontroll </a:t>
            </a:r>
            <a:r>
              <a:rPr lang="nb-NO" sz="4600" dirty="0"/>
              <a:t>– Bykle kommune</a:t>
            </a:r>
            <a:endParaRPr lang="nb-NO" sz="4600" noProof="0" dirty="0"/>
          </a:p>
        </p:txBody>
      </p:sp>
      <p:pic>
        <p:nvPicPr>
          <p:cNvPr id="23" name="Picture 22">
            <a:extLst>
              <a:ext uri="{FF2B5EF4-FFF2-40B4-BE49-F238E27FC236}">
                <a16:creationId xmlns:a16="http://schemas.microsoft.com/office/drawing/2014/main" id="{953FCC19-6678-4944-A0C0-7ABC13CD6B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3891" t="10889" r="45768" b="20966"/>
          <a:stretch/>
        </p:blipFill>
        <p:spPr>
          <a:xfrm rot="5400000">
            <a:off x="2918116" y="2806160"/>
            <a:ext cx="3459439" cy="155448"/>
          </a:xfrm>
          <a:prstGeom prst="rect">
            <a:avLst/>
          </a:prstGeom>
          <a:noFill/>
          <a:ln>
            <a:noFill/>
          </a:ln>
        </p:spPr>
      </p:pic>
      <p:sp>
        <p:nvSpPr>
          <p:cNvPr id="5" name="Date Placeholder 4">
            <a:extLst>
              <a:ext uri="{FF2B5EF4-FFF2-40B4-BE49-F238E27FC236}">
                <a16:creationId xmlns:a16="http://schemas.microsoft.com/office/drawing/2014/main" id="{D661EA37-2592-664E-92C8-82F65D5C27F3}"/>
              </a:ext>
            </a:extLst>
          </p:cNvPr>
          <p:cNvSpPr>
            <a:spLocks noGrp="1"/>
          </p:cNvSpPr>
          <p:nvPr>
            <p:ph type="dt" sz="half" idx="10"/>
          </p:nvPr>
        </p:nvSpPr>
        <p:spPr>
          <a:xfrm>
            <a:off x="1256310" y="5486064"/>
            <a:ext cx="3075647" cy="309201"/>
          </a:xfrm>
        </p:spPr>
        <p:txBody>
          <a:bodyPr vert="horz" lIns="91440" tIns="45720" rIns="91440" bIns="45720" rtlCol="0" anchor="ctr">
            <a:normAutofit/>
          </a:bodyPr>
          <a:lstStyle/>
          <a:p>
            <a:pPr>
              <a:spcAft>
                <a:spcPts val="600"/>
              </a:spcAft>
            </a:pPr>
            <a:r>
              <a:rPr lang="nb-NO" noProof="0" dirty="0"/>
              <a:t>Onsdag 04.02.2026</a:t>
            </a:r>
          </a:p>
        </p:txBody>
      </p:sp>
      <p:sp>
        <p:nvSpPr>
          <p:cNvPr id="4" name="Footer Placeholder 3">
            <a:extLst>
              <a:ext uri="{FF2B5EF4-FFF2-40B4-BE49-F238E27FC236}">
                <a16:creationId xmlns:a16="http://schemas.microsoft.com/office/drawing/2014/main" id="{A1BFDA9A-559B-B792-6573-3A0CC5AD292B}"/>
              </a:ext>
            </a:extLst>
          </p:cNvPr>
          <p:cNvSpPr>
            <a:spLocks noGrp="1"/>
          </p:cNvSpPr>
          <p:nvPr>
            <p:ph type="ftr" sz="quarter" idx="11"/>
          </p:nvPr>
        </p:nvSpPr>
        <p:spPr>
          <a:xfrm>
            <a:off x="5190711" y="5497169"/>
            <a:ext cx="5552880" cy="309201"/>
          </a:xfrm>
        </p:spPr>
        <p:txBody>
          <a:bodyPr vert="horz" lIns="91440" tIns="45720" rIns="91440" bIns="45720" rtlCol="0" anchor="ctr">
            <a:normAutofit/>
          </a:bodyPr>
          <a:lstStyle/>
          <a:p>
            <a:pPr>
              <a:spcAft>
                <a:spcPts val="600"/>
              </a:spcAft>
            </a:pPr>
            <a:r>
              <a:rPr lang="nb-NO" dirty="0"/>
              <a:t>Bykle</a:t>
            </a:r>
            <a:r>
              <a:rPr lang="nb-NO" kern="1200" noProof="0" dirty="0">
                <a:latin typeface="+mn-lt"/>
                <a:ea typeface="+mn-ea"/>
                <a:cs typeface="+mn-cs"/>
              </a:rPr>
              <a:t> kontrollutvalg</a:t>
            </a:r>
          </a:p>
        </p:txBody>
      </p:sp>
      <p:sp>
        <p:nvSpPr>
          <p:cNvPr id="6" name="Slide Number Placeholder 5">
            <a:extLst>
              <a:ext uri="{FF2B5EF4-FFF2-40B4-BE49-F238E27FC236}">
                <a16:creationId xmlns:a16="http://schemas.microsoft.com/office/drawing/2014/main" id="{72FF8DDA-8FE0-C6F1-4250-583A2421FB35}"/>
              </a:ext>
            </a:extLst>
          </p:cNvPr>
          <p:cNvSpPr>
            <a:spLocks noGrp="1"/>
          </p:cNvSpPr>
          <p:nvPr>
            <p:ph type="sldNum" sz="quarter" idx="12"/>
          </p:nvPr>
        </p:nvSpPr>
        <p:spPr>
          <a:xfrm>
            <a:off x="10935690" y="5399980"/>
            <a:ext cx="811019" cy="503578"/>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1</a:t>
            </a:fld>
            <a:endParaRPr lang="nb-NO" noProof="0" dirty="0"/>
          </a:p>
        </p:txBody>
      </p:sp>
      <p:cxnSp>
        <p:nvCxnSpPr>
          <p:cNvPr id="25" name="Straight Connector 24">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54CA044-7B23-4ACB-A3BC-3FE919549A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30094"/>
            <a:ext cx="12192000" cy="742950"/>
          </a:xfrm>
          <a:prstGeom prst="rect">
            <a:avLst/>
          </a:prstGeom>
        </p:spPr>
      </p:pic>
      <p:pic>
        <p:nvPicPr>
          <p:cNvPr id="8" name="Bilde 7" descr="Et bilde som inneholder Font, logo, Grafikk, grafisk design&#10;&#10;KI-generert innhold kan være feil.">
            <a:extLst>
              <a:ext uri="{FF2B5EF4-FFF2-40B4-BE49-F238E27FC236}">
                <a16:creationId xmlns:a16="http://schemas.microsoft.com/office/drawing/2014/main" id="{F3F85D84-E438-DAC0-3901-742BFCAE1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86"/>
            <a:ext cx="2812641" cy="1698975"/>
          </a:xfrm>
          <a:prstGeom prst="rect">
            <a:avLst/>
          </a:prstGeom>
        </p:spPr>
      </p:pic>
    </p:spTree>
    <p:extLst>
      <p:ext uri="{BB962C8B-B14F-4D97-AF65-F5344CB8AC3E}">
        <p14:creationId xmlns:p14="http://schemas.microsoft.com/office/powerpoint/2010/main" val="6128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B33A5-7E2C-5ED9-1343-0F4C89DF3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49C88-5D8C-972F-A1B7-3143787F6BAA}"/>
              </a:ext>
            </a:extLst>
          </p:cNvPr>
          <p:cNvSpPr>
            <a:spLocks noGrp="1"/>
          </p:cNvSpPr>
          <p:nvPr>
            <p:ph type="title"/>
          </p:nvPr>
        </p:nvSpPr>
        <p:spPr>
          <a:xfrm>
            <a:off x="5188043" y="812507"/>
            <a:ext cx="5878597" cy="4818765"/>
          </a:xfrm>
        </p:spPr>
        <p:txBody>
          <a:bodyPr vert="horz" lIns="91440" tIns="45720" rIns="91440" bIns="45720" rtlCol="0" anchor="t">
            <a:noAutofit/>
          </a:bodyPr>
          <a:lstStyle/>
          <a:p>
            <a:r>
              <a:rPr lang="nb-NO" sz="2800" noProof="0" dirty="0"/>
              <a:t>Hva betyr dette?</a:t>
            </a:r>
            <a:br>
              <a:rPr lang="nb-NO" sz="2800" noProof="0" dirty="0"/>
            </a:br>
            <a:br>
              <a:rPr lang="nb-NO" sz="2800" noProof="0" dirty="0"/>
            </a:br>
            <a:r>
              <a:rPr lang="nb-NO" sz="2800" noProof="0" dirty="0"/>
              <a:t>Vedtakene er gyldige</a:t>
            </a:r>
            <a:br>
              <a:rPr lang="nb-NO" sz="2800" noProof="0" dirty="0"/>
            </a:br>
            <a:br>
              <a:rPr lang="nb-NO" sz="2800" noProof="0" dirty="0"/>
            </a:br>
            <a:r>
              <a:rPr lang="nb-NO" sz="2800" noProof="0" dirty="0"/>
              <a:t>Vedtakene oppfyller ikke kravene til å kreve </a:t>
            </a:r>
            <a:r>
              <a:rPr lang="nb-NO" sz="2800" noProof="0" dirty="0" err="1"/>
              <a:t>mva</a:t>
            </a:r>
            <a:r>
              <a:rPr lang="nb-NO" sz="2800" noProof="0" dirty="0"/>
              <a:t>-kompensasjon på kostnadene ved boligene.</a:t>
            </a:r>
            <a:br>
              <a:rPr lang="nb-NO" sz="2800" noProof="0" dirty="0"/>
            </a:br>
            <a:br>
              <a:rPr lang="nb-NO" sz="2800" noProof="0" dirty="0"/>
            </a:br>
            <a:r>
              <a:rPr lang="nb-NO" sz="2800" noProof="0" dirty="0"/>
              <a:t>Kan få konsekvenser ved et evt. Bokettersyn.</a:t>
            </a:r>
            <a:br>
              <a:rPr lang="nb-NO" sz="2800" noProof="0" dirty="0"/>
            </a:br>
            <a:br>
              <a:rPr lang="nb-NO" sz="2800" noProof="0" dirty="0"/>
            </a:br>
            <a:br>
              <a:rPr lang="nb-NO" sz="2800" noProof="0" dirty="0"/>
            </a:br>
            <a:br>
              <a:rPr lang="nb-NO" sz="2800" noProof="0" dirty="0"/>
            </a:br>
            <a:endParaRPr lang="nb-NO" sz="2800" noProof="0" dirty="0"/>
          </a:p>
        </p:txBody>
      </p:sp>
      <p:sp>
        <p:nvSpPr>
          <p:cNvPr id="6" name="Slide Number Placeholder 5">
            <a:extLst>
              <a:ext uri="{FF2B5EF4-FFF2-40B4-BE49-F238E27FC236}">
                <a16:creationId xmlns:a16="http://schemas.microsoft.com/office/drawing/2014/main" id="{19730F3D-FAEA-54F8-03BD-C1648EB97931}"/>
              </a:ext>
            </a:extLst>
          </p:cNvPr>
          <p:cNvSpPr>
            <a:spLocks noGrp="1"/>
          </p:cNvSpPr>
          <p:nvPr>
            <p:ph type="sldNum" sz="quarter" idx="12"/>
          </p:nvPr>
        </p:nvSpPr>
        <p:spPr>
          <a:xfrm>
            <a:off x="10259249" y="134931"/>
            <a:ext cx="811019" cy="503579"/>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10</a:t>
            </a:fld>
            <a:endParaRPr lang="nb-NO" noProof="0" dirty="0"/>
          </a:p>
        </p:txBody>
      </p:sp>
      <p:pic>
        <p:nvPicPr>
          <p:cNvPr id="7" name="Content Placeholder 6" descr="Auksjons- og feilkonsepter. Isolert den 255/255/255 hvit.">
            <a:extLst>
              <a:ext uri="{FF2B5EF4-FFF2-40B4-BE49-F238E27FC236}">
                <a16:creationId xmlns:a16="http://schemas.microsoft.com/office/drawing/2014/main" id="{215A59D4-8239-B00C-4B8B-B6516C2F440C}"/>
              </a:ext>
            </a:extLst>
          </p:cNvPr>
          <p:cNvPicPr>
            <a:picLocks noGrp="1" noChangeAspect="1"/>
          </p:cNvPicPr>
          <p:nvPr>
            <p:ph idx="1"/>
          </p:nvPr>
        </p:nvPicPr>
        <p:blipFill>
          <a:blip r:embed="rId3"/>
          <a:srcRect l="12487" r="12484" b="-4"/>
          <a:stretch>
            <a:fillRect/>
          </a:stretch>
        </p:blipFill>
        <p:spPr>
          <a:xfrm>
            <a:off x="1285438" y="1116345"/>
            <a:ext cx="2799103" cy="3866172"/>
          </a:xfrm>
          <a:prstGeom prst="rect">
            <a:avLst/>
          </a:prstGeom>
          <a:noFill/>
        </p:spPr>
      </p:pic>
      <p:sp>
        <p:nvSpPr>
          <p:cNvPr id="8" name="TextBox 7">
            <a:extLst>
              <a:ext uri="{FF2B5EF4-FFF2-40B4-BE49-F238E27FC236}">
                <a16:creationId xmlns:a16="http://schemas.microsoft.com/office/drawing/2014/main" id="{F976A098-E050-DD2A-442C-1C864D08A2B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7049" y="1474839"/>
            <a:ext cx="5879592" cy="4456854"/>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endParaRPr lang="nb-NO" sz="1000" noProof="0" dirty="0"/>
          </a:p>
        </p:txBody>
      </p:sp>
    </p:spTree>
    <p:extLst>
      <p:ext uri="{BB962C8B-B14F-4D97-AF65-F5344CB8AC3E}">
        <p14:creationId xmlns:p14="http://schemas.microsoft.com/office/powerpoint/2010/main" val="325165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5" name="Picture 12">
            <a:extLst>
              <a:ext uri="{FF2B5EF4-FFF2-40B4-BE49-F238E27FC236}">
                <a16:creationId xmlns:a16="http://schemas.microsoft.com/office/drawing/2014/main" id="{BF7680B5-1A78-4401-BA9A-78832F0FD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6" name="Rectangle 14">
            <a:extLst>
              <a:ext uri="{FF2B5EF4-FFF2-40B4-BE49-F238E27FC236}">
                <a16:creationId xmlns:a16="http://schemas.microsoft.com/office/drawing/2014/main" id="{50F21DC9-D0AC-495C-8CC8-D5DDF8C11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noProof="0" dirty="0"/>
          </a:p>
        </p:txBody>
      </p:sp>
      <p:cxnSp>
        <p:nvCxnSpPr>
          <p:cNvPr id="37" name="Straight Connector 16">
            <a:extLst>
              <a:ext uri="{FF2B5EF4-FFF2-40B4-BE49-F238E27FC236}">
                <a16:creationId xmlns:a16="http://schemas.microsoft.com/office/drawing/2014/main" id="{A26B82D7-D05B-412B-9A0D-6430BCD11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8" name="Picture 18">
            <a:extLst>
              <a:ext uri="{FF2B5EF4-FFF2-40B4-BE49-F238E27FC236}">
                <a16:creationId xmlns:a16="http://schemas.microsoft.com/office/drawing/2014/main" id="{E4E78000-301F-4983-ACD5-7F50C0C3F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9" name="Rectangle 20">
            <a:extLst>
              <a:ext uri="{FF2B5EF4-FFF2-40B4-BE49-F238E27FC236}">
                <a16:creationId xmlns:a16="http://schemas.microsoft.com/office/drawing/2014/main" id="{B170D861-4049-43F4-BCF4-088470D3E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40" name="Rectangle 22">
            <a:extLst>
              <a:ext uri="{FF2B5EF4-FFF2-40B4-BE49-F238E27FC236}">
                <a16:creationId xmlns:a16="http://schemas.microsoft.com/office/drawing/2014/main" id="{3D9C3684-6169-49E6-99BA-EF7340136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1">
            <a:extLst>
              <a:ext uri="{FF2B5EF4-FFF2-40B4-BE49-F238E27FC236}">
                <a16:creationId xmlns:a16="http://schemas.microsoft.com/office/drawing/2014/main" id="{FAE9FC20-7990-30C2-286C-466793C4C924}"/>
              </a:ext>
            </a:extLst>
          </p:cNvPr>
          <p:cNvSpPr>
            <a:spLocks noGrp="1"/>
          </p:cNvSpPr>
          <p:nvPr>
            <p:ph type="title"/>
          </p:nvPr>
        </p:nvSpPr>
        <p:spPr>
          <a:xfrm>
            <a:off x="1121029" y="957221"/>
            <a:ext cx="5864018" cy="1049235"/>
          </a:xfrm>
        </p:spPr>
        <p:txBody>
          <a:bodyPr vert="horz" lIns="91440" tIns="45720" rIns="91440" bIns="45720" rtlCol="0" anchor="t">
            <a:normAutofit fontScale="90000"/>
          </a:bodyPr>
          <a:lstStyle/>
          <a:p>
            <a:r>
              <a:rPr lang="nb-NO" sz="3200" cap="none" noProof="0" dirty="0"/>
              <a:t>Risikovurdering: Vedtak på særskilt tilrettelagte boliger</a:t>
            </a:r>
          </a:p>
        </p:txBody>
      </p:sp>
      <p:sp>
        <p:nvSpPr>
          <p:cNvPr id="6" name="Slide Number Placeholder 5">
            <a:extLst>
              <a:ext uri="{FF2B5EF4-FFF2-40B4-BE49-F238E27FC236}">
                <a16:creationId xmlns:a16="http://schemas.microsoft.com/office/drawing/2014/main" id="{36210DB9-604C-86B2-7A9F-A3CFC4970B76}"/>
              </a:ext>
            </a:extLst>
          </p:cNvPr>
          <p:cNvSpPr>
            <a:spLocks noGrp="1"/>
          </p:cNvSpPr>
          <p:nvPr>
            <p:ph type="sldNum" sz="quarter" idx="17"/>
          </p:nvPr>
        </p:nvSpPr>
        <p:spPr>
          <a:xfrm>
            <a:off x="6176393" y="137408"/>
            <a:ext cx="811019" cy="503578"/>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2</a:t>
            </a:fld>
            <a:endParaRPr lang="nb-NO" noProof="0" dirty="0"/>
          </a:p>
        </p:txBody>
      </p:sp>
      <p:pic>
        <p:nvPicPr>
          <p:cNvPr id="41" name="Picture 24">
            <a:extLst>
              <a:ext uri="{FF2B5EF4-FFF2-40B4-BE49-F238E27FC236}">
                <a16:creationId xmlns:a16="http://schemas.microsoft.com/office/drawing/2014/main" id="{6BBBEE02-3B78-4C29-B8FF-45FBFF8FE2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
        <p:nvSpPr>
          <p:cNvPr id="8" name="TextBox 7">
            <a:extLst>
              <a:ext uri="{FF2B5EF4-FFF2-40B4-BE49-F238E27FC236}">
                <a16:creationId xmlns:a16="http://schemas.microsoft.com/office/drawing/2014/main" id="{9F382E64-B1CA-4DDB-85BC-BB6092AA5B3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21029" y="2475225"/>
            <a:ext cx="5864018" cy="3299194"/>
          </a:xfrm>
          <a:prstGeom prst="rect">
            <a:avLst/>
          </a:prstGeom>
        </p:spPr>
        <p:txBody>
          <a:bodyPr lIns="91440" tIns="45720" rIns="91440" bIns="45720" anchor="t">
            <a:normAutofit lnSpcReduction="10000"/>
          </a:bodyPr>
          <a:lstStyle/>
          <a:p>
            <a:pPr marL="0" indent="0">
              <a:lnSpc>
                <a:spcPct val="90000"/>
              </a:lnSpc>
              <a:spcBef>
                <a:spcPts val="2500"/>
              </a:spcBef>
              <a:spcAft>
                <a:spcPts val="600"/>
              </a:spcAft>
              <a:buFont typeface="+mj-lt"/>
              <a:buNone/>
            </a:pPr>
            <a:r>
              <a:rPr lang="nb-NO" sz="1300" b="1" noProof="0" dirty="0"/>
              <a:t>Regelverk og dokumentasjon</a:t>
            </a:r>
          </a:p>
          <a:p>
            <a:pPr marL="0" lvl="1" indent="0">
              <a:lnSpc>
                <a:spcPct val="90000"/>
              </a:lnSpc>
              <a:spcBef>
                <a:spcPts val="1000"/>
              </a:spcBef>
              <a:spcAft>
                <a:spcPts val="600"/>
              </a:spcAft>
              <a:buFont typeface="+mj-lt"/>
              <a:buNone/>
            </a:pPr>
            <a:r>
              <a:rPr lang="nb-NO" sz="1300" noProof="0" dirty="0"/>
              <a:t>Vedtak på særskilt tilrettelagte boliger reguleres av merverdiavgiftskompensasjonsloven og tilhørende forskrifter med krav om dokumentasjon.</a:t>
            </a:r>
          </a:p>
          <a:p>
            <a:pPr marL="0" indent="0">
              <a:lnSpc>
                <a:spcPct val="90000"/>
              </a:lnSpc>
              <a:spcBef>
                <a:spcPts val="2500"/>
              </a:spcBef>
              <a:spcAft>
                <a:spcPts val="600"/>
              </a:spcAft>
              <a:buFont typeface="+mj-lt"/>
              <a:buNone/>
            </a:pPr>
            <a:r>
              <a:rPr lang="nb-NO" sz="1300" b="1" noProof="0" dirty="0"/>
              <a:t>Økonomiske konsekvenser</a:t>
            </a:r>
          </a:p>
          <a:p>
            <a:pPr marL="0" lvl="1">
              <a:lnSpc>
                <a:spcPct val="90000"/>
              </a:lnSpc>
              <a:spcBef>
                <a:spcPts val="1000"/>
              </a:spcBef>
              <a:spcAft>
                <a:spcPts val="600"/>
              </a:spcAft>
            </a:pPr>
            <a:r>
              <a:rPr lang="nb-NO" sz="1300" noProof="0" dirty="0"/>
              <a:t>Manglende dokumentasjon kan føre til betydelige økonomiske konsekvenser, spesielt ved oppføring </a:t>
            </a:r>
            <a:r>
              <a:rPr lang="nb-NO" sz="1300" dirty="0"/>
              <a:t>eller vedlikehold </a:t>
            </a:r>
            <a:r>
              <a:rPr lang="nb-NO" sz="1300" noProof="0" dirty="0"/>
              <a:t>av særskilt tilrettelagte boliger.</a:t>
            </a:r>
          </a:p>
          <a:p>
            <a:pPr marL="0" indent="0">
              <a:lnSpc>
                <a:spcPct val="90000"/>
              </a:lnSpc>
              <a:spcBef>
                <a:spcPts val="2500"/>
              </a:spcBef>
              <a:spcAft>
                <a:spcPts val="600"/>
              </a:spcAft>
              <a:buFont typeface="+mj-lt"/>
              <a:buNone/>
            </a:pPr>
            <a:r>
              <a:rPr lang="nb-NO" sz="1300" b="1" noProof="0" dirty="0"/>
              <a:t>Kontrollkriterier og risiko</a:t>
            </a:r>
          </a:p>
          <a:p>
            <a:pPr marL="0" lvl="1" indent="0">
              <a:lnSpc>
                <a:spcPct val="90000"/>
              </a:lnSpc>
              <a:spcBef>
                <a:spcPts val="1000"/>
              </a:spcBef>
              <a:spcAft>
                <a:spcPts val="600"/>
              </a:spcAft>
              <a:buFont typeface="+mj-lt"/>
              <a:buNone/>
            </a:pPr>
            <a:r>
              <a:rPr lang="nb-NO" sz="1300" noProof="0" dirty="0"/>
              <a:t>Kontrollen vurderer kommunens oversikt over boliger til helse- og sosialformål, med middels risiko og alvorlige konsekvenser.</a:t>
            </a:r>
          </a:p>
        </p:txBody>
      </p:sp>
      <p:grpSp>
        <p:nvGrpSpPr>
          <p:cNvPr id="42" name="Group 26">
            <a:extLst>
              <a:ext uri="{FF2B5EF4-FFF2-40B4-BE49-F238E27FC236}">
                <a16:creationId xmlns:a16="http://schemas.microsoft.com/office/drawing/2014/main" id="{65380EB2-1B03-4BD9-8B98-B3A1DD7D04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43" name="Rectangle 27">
              <a:extLst>
                <a:ext uri="{FF2B5EF4-FFF2-40B4-BE49-F238E27FC236}">
                  <a16:creationId xmlns:a16="http://schemas.microsoft.com/office/drawing/2014/main" id="{2C72F72E-336B-4BAB-9CFA-E55224D40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sp>
          <p:nvSpPr>
            <p:cNvPr id="44" name="Rectangle 28">
              <a:extLst>
                <a:ext uri="{FF2B5EF4-FFF2-40B4-BE49-F238E27FC236}">
                  <a16:creationId xmlns:a16="http://schemas.microsoft.com/office/drawing/2014/main" id="{4D6A7AAF-A2E1-4EFB-A032-F6D220F61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grpSp>
      <p:pic>
        <p:nvPicPr>
          <p:cNvPr id="7" name="Content Placeholder 6" descr="nærbilde av et tysk papir for helseforsikringen Ved sykdom med stetoskop">
            <a:extLst>
              <a:ext uri="{FF2B5EF4-FFF2-40B4-BE49-F238E27FC236}">
                <a16:creationId xmlns:a16="http://schemas.microsoft.com/office/drawing/2014/main" id="{1F830A8A-4FEF-4AE3-81E5-0943C0E813B9}"/>
              </a:ext>
            </a:extLst>
          </p:cNvPr>
          <p:cNvPicPr>
            <a:picLocks noGrp="1" noChangeAspect="1"/>
          </p:cNvPicPr>
          <p:nvPr>
            <p:ph type="pic" sz="quarter" idx="18"/>
          </p:nvPr>
        </p:nvPicPr>
        <p:blipFill>
          <a:blip r:embed="rId5"/>
          <a:srcRect l="19281" r="32392"/>
          <a:stretch>
            <a:fillRect/>
          </a:stretch>
        </p:blipFill>
        <p:spPr>
          <a:xfrm>
            <a:off x="8116373" y="1116345"/>
            <a:ext cx="2799103" cy="3866172"/>
          </a:xfrm>
          <a:prstGeom prst="rect">
            <a:avLst/>
          </a:prstGeom>
          <a:noFill/>
        </p:spPr>
      </p:pic>
      <p:pic>
        <p:nvPicPr>
          <p:cNvPr id="45" name="Picture 30">
            <a:extLst>
              <a:ext uri="{FF2B5EF4-FFF2-40B4-BE49-F238E27FC236}">
                <a16:creationId xmlns:a16="http://schemas.microsoft.com/office/drawing/2014/main" id="{187F4E96-4E7F-4215-89B9-A7EC454B01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46" name="Straight Connector 32">
            <a:extLst>
              <a:ext uri="{FF2B5EF4-FFF2-40B4-BE49-F238E27FC236}">
                <a16:creationId xmlns:a16="http://schemas.microsoft.com/office/drawing/2014/main" id="{56D3E787-6CA7-41C8-BA4E-172D478D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58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7" name="Content Placeholder 6" descr="Arbeidsplass med briller, penn, kontrakt og økonomirapport">
            <a:extLst>
              <a:ext uri="{FF2B5EF4-FFF2-40B4-BE49-F238E27FC236}">
                <a16:creationId xmlns:a16="http://schemas.microsoft.com/office/drawing/2014/main" id="{3224C683-FFF5-4F29-993B-C5253AB00704}"/>
              </a:ext>
            </a:extLst>
          </p:cNvPr>
          <p:cNvPicPr>
            <a:picLocks noGrp="1" noChangeAspect="1"/>
          </p:cNvPicPr>
          <p:nvPr>
            <p:ph idx="1"/>
          </p:nvPr>
        </p:nvPicPr>
        <p:blipFill>
          <a:blip r:embed="rId3">
            <a:alphaModFix amt="50000"/>
          </a:blip>
          <a:srcRect t="7864" r="-1" b="7864"/>
          <a:stretch>
            <a:fillRect/>
          </a:stretch>
        </p:blipFill>
        <p:spPr>
          <a:xfrm>
            <a:off x="305" y="10"/>
            <a:ext cx="12191695" cy="6857990"/>
          </a:xfrm>
          <a:prstGeom prst="rect">
            <a:avLst/>
          </a:prstGeom>
          <a:noFill/>
        </p:spPr>
      </p:pic>
      <p:sp>
        <p:nvSpPr>
          <p:cNvPr id="3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b-NO" noProof="0" dirty="0"/>
          </a:p>
        </p:txBody>
      </p:sp>
      <p:sp>
        <p:nvSpPr>
          <p:cNvPr id="3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b-NO" noProof="0" dirty="0">
              <a:solidFill>
                <a:schemeClr val="tx1"/>
              </a:solidFill>
            </a:endParaRPr>
          </a:p>
        </p:txBody>
      </p:sp>
      <p:sp>
        <p:nvSpPr>
          <p:cNvPr id="37"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noProof="0" dirty="0"/>
          </a:p>
        </p:txBody>
      </p:sp>
      <p:sp>
        <p:nvSpPr>
          <p:cNvPr id="2" name="Title 1">
            <a:extLst>
              <a:ext uri="{FF2B5EF4-FFF2-40B4-BE49-F238E27FC236}">
                <a16:creationId xmlns:a16="http://schemas.microsoft.com/office/drawing/2014/main" id="{15975AE6-16AD-43ED-D33F-48A242B4C9BF}"/>
              </a:ext>
            </a:extLst>
          </p:cNvPr>
          <p:cNvSpPr>
            <a:spLocks noGrp="1"/>
          </p:cNvSpPr>
          <p:nvPr>
            <p:ph type="title"/>
          </p:nvPr>
        </p:nvSpPr>
        <p:spPr>
          <a:xfrm>
            <a:off x="801860" y="1193800"/>
            <a:ext cx="3521461" cy="4699000"/>
          </a:xfrm>
        </p:spPr>
        <p:txBody>
          <a:bodyPr vert="horz" lIns="91440" tIns="45720" rIns="91440" bIns="45720" rtlCol="0" anchor="ctr">
            <a:normAutofit/>
          </a:bodyPr>
          <a:lstStyle/>
          <a:p>
            <a:r>
              <a:rPr lang="nb-NO" noProof="0" dirty="0"/>
              <a:t>Revisjonskriterier og kontrollpunkter</a:t>
            </a:r>
          </a:p>
        </p:txBody>
      </p:sp>
      <p:sp>
        <p:nvSpPr>
          <p:cNvPr id="6" name="Slide Number Placeholder 5">
            <a:extLst>
              <a:ext uri="{FF2B5EF4-FFF2-40B4-BE49-F238E27FC236}">
                <a16:creationId xmlns:a16="http://schemas.microsoft.com/office/drawing/2014/main" id="{22469FA0-072F-1780-D483-653C75054D5A}"/>
              </a:ext>
            </a:extLst>
          </p:cNvPr>
          <p:cNvSpPr>
            <a:spLocks noGrp="1"/>
          </p:cNvSpPr>
          <p:nvPr>
            <p:ph type="sldNum" sz="quarter" idx="12"/>
          </p:nvPr>
        </p:nvSpPr>
        <p:spPr>
          <a:xfrm>
            <a:off x="3512302" y="448056"/>
            <a:ext cx="811019" cy="503578"/>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solidFill>
                  <a:schemeClr val="tx1"/>
                </a:solidFill>
              </a:rPr>
              <a:pPr>
                <a:lnSpc>
                  <a:spcPct val="90000"/>
                </a:lnSpc>
                <a:spcAft>
                  <a:spcPts val="600"/>
                </a:spcAft>
              </a:pPr>
              <a:t>3</a:t>
            </a:fld>
            <a:endParaRPr lang="nb-NO" noProof="0" dirty="0">
              <a:solidFill>
                <a:schemeClr val="tx1"/>
              </a:solidFill>
            </a:endParaRPr>
          </a:p>
        </p:txBody>
      </p:sp>
      <p:cxnSp>
        <p:nvCxnSpPr>
          <p:cNvPr id="38"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DE5D2B-8164-4B17-813D-BF8D75AE9CF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76636" y="1193800"/>
            <a:ext cx="6798022" cy="4699000"/>
          </a:xfrm>
          <a:prstGeom prst="rect">
            <a:avLst/>
          </a:prstGeom>
        </p:spPr>
        <p:txBody>
          <a:bodyPr>
            <a:noAutofit/>
          </a:bodyPr>
          <a:lstStyle/>
          <a:p>
            <a:pPr marL="0" indent="0">
              <a:spcBef>
                <a:spcPts val="2500"/>
              </a:spcBef>
              <a:spcAft>
                <a:spcPts val="600"/>
              </a:spcAft>
              <a:buFont typeface="Arial" panose="020B0604020202020204" pitchFamily="34" charset="0"/>
              <a:buNone/>
            </a:pPr>
            <a:r>
              <a:rPr lang="nb-NO" sz="2800" noProof="0" dirty="0"/>
              <a:t>Revisjonskriterier:</a:t>
            </a:r>
          </a:p>
          <a:p>
            <a:pPr marL="0" indent="0">
              <a:spcBef>
                <a:spcPts val="2500"/>
              </a:spcBef>
              <a:spcAft>
                <a:spcPts val="600"/>
              </a:spcAft>
              <a:buFont typeface="Arial" panose="020B0604020202020204" pitchFamily="34" charset="0"/>
              <a:buNone/>
            </a:pPr>
            <a:r>
              <a:rPr lang="nb-NO" sz="2800" noProof="0" dirty="0"/>
              <a:t>Merverdiavgiftsloven</a:t>
            </a:r>
            <a:br>
              <a:rPr lang="nb-NO" sz="2800" noProof="0" dirty="0"/>
            </a:br>
            <a:br>
              <a:rPr lang="nb-NO" sz="2800" noProof="0" dirty="0"/>
            </a:br>
            <a:r>
              <a:rPr lang="nb-NO" sz="2800" noProof="0" dirty="0"/>
              <a:t>Merverdiavgiftskompensasjonsloven med forskrift</a:t>
            </a:r>
          </a:p>
          <a:p>
            <a:pPr marL="0" indent="0">
              <a:spcBef>
                <a:spcPts val="2500"/>
              </a:spcBef>
              <a:spcAft>
                <a:spcPts val="600"/>
              </a:spcAft>
              <a:buFont typeface="Arial" panose="020B0604020202020204" pitchFamily="34" charset="0"/>
              <a:buNone/>
            </a:pPr>
            <a:r>
              <a:rPr lang="nb-NO" sz="2800" noProof="0" dirty="0" err="1"/>
              <a:t>Merverdiavgiftshåndboken</a:t>
            </a:r>
            <a:endParaRPr lang="nb-NO" sz="2800" noProof="0" dirty="0"/>
          </a:p>
          <a:p>
            <a:pPr marL="0" indent="0">
              <a:spcBef>
                <a:spcPts val="2500"/>
              </a:spcBef>
              <a:spcAft>
                <a:spcPts val="600"/>
              </a:spcAft>
              <a:buFont typeface="Arial" panose="020B0604020202020204" pitchFamily="34" charset="0"/>
              <a:buNone/>
            </a:pPr>
            <a:endParaRPr lang="nb-NO" sz="1400" noProof="0" dirty="0"/>
          </a:p>
        </p:txBody>
      </p:sp>
      <p:sp>
        <p:nvSpPr>
          <p:cNvPr id="3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b-NO" noProof="0" dirty="0">
              <a:solidFill>
                <a:schemeClr val="tx1"/>
              </a:solidFill>
            </a:endParaRPr>
          </a:p>
        </p:txBody>
      </p:sp>
    </p:spTree>
    <p:extLst>
      <p:ext uri="{BB962C8B-B14F-4D97-AF65-F5344CB8AC3E}">
        <p14:creationId xmlns:p14="http://schemas.microsoft.com/office/powerpoint/2010/main" val="25585653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87430-432D-273F-89AD-862AD1BDD187}"/>
            </a:ext>
          </a:extLst>
        </p:cNvPr>
        <p:cNvGrpSpPr/>
        <p:nvPr/>
      </p:nvGrpSpPr>
      <p:grpSpPr>
        <a:xfrm>
          <a:off x="0" y="0"/>
          <a:ext cx="0" cy="0"/>
          <a:chOff x="0" y="0"/>
          <a:chExt cx="0" cy="0"/>
        </a:xfrm>
      </p:grpSpPr>
      <p:sp useBgFill="1">
        <p:nvSpPr>
          <p:cNvPr id="34" name="Rectangle 12">
            <a:extLst>
              <a:ext uri="{FF2B5EF4-FFF2-40B4-BE49-F238E27FC236}">
                <a16:creationId xmlns:a16="http://schemas.microsoft.com/office/drawing/2014/main" id="{C6B4D55C-0CF8-63F7-401B-00831CA03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pic>
        <p:nvPicPr>
          <p:cNvPr id="7" name="Content Placeholder 6" descr="Arbeidsplass med briller, penn, kontrakt og økonomirapport">
            <a:extLst>
              <a:ext uri="{FF2B5EF4-FFF2-40B4-BE49-F238E27FC236}">
                <a16:creationId xmlns:a16="http://schemas.microsoft.com/office/drawing/2014/main" id="{2E8DD0BE-5459-4290-73A4-17285B9FDE71}"/>
              </a:ext>
            </a:extLst>
          </p:cNvPr>
          <p:cNvPicPr>
            <a:picLocks noGrp="1" noChangeAspect="1"/>
          </p:cNvPicPr>
          <p:nvPr>
            <p:ph idx="1"/>
          </p:nvPr>
        </p:nvPicPr>
        <p:blipFill>
          <a:blip r:embed="rId3">
            <a:alphaModFix amt="50000"/>
          </a:blip>
          <a:srcRect t="7864" r="-1" b="7864"/>
          <a:stretch>
            <a:fillRect/>
          </a:stretch>
        </p:blipFill>
        <p:spPr>
          <a:xfrm>
            <a:off x="305" y="10"/>
            <a:ext cx="12191695" cy="6857990"/>
          </a:xfrm>
          <a:prstGeom prst="rect">
            <a:avLst/>
          </a:prstGeom>
          <a:noFill/>
        </p:spPr>
      </p:pic>
      <p:sp>
        <p:nvSpPr>
          <p:cNvPr id="35" name="Slide Number Placeholder 7">
            <a:extLst>
              <a:ext uri="{FF2B5EF4-FFF2-40B4-BE49-F238E27FC236}">
                <a16:creationId xmlns:a16="http://schemas.microsoft.com/office/drawing/2014/main" id="{84EAF434-AAB6-C712-32A2-C23E265D6E3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b-NO" noProof="0" dirty="0"/>
          </a:p>
        </p:txBody>
      </p:sp>
      <p:sp>
        <p:nvSpPr>
          <p:cNvPr id="36" name="Footer Placeholder 6">
            <a:extLst>
              <a:ext uri="{FF2B5EF4-FFF2-40B4-BE49-F238E27FC236}">
                <a16:creationId xmlns:a16="http://schemas.microsoft.com/office/drawing/2014/main" id="{52DA8A4F-C67B-A678-0E62-FA1B53716F4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b-NO" noProof="0" dirty="0">
              <a:solidFill>
                <a:schemeClr val="tx1"/>
              </a:solidFill>
            </a:endParaRPr>
          </a:p>
        </p:txBody>
      </p:sp>
      <p:sp>
        <p:nvSpPr>
          <p:cNvPr id="37" name="Rectangle 18">
            <a:extLst>
              <a:ext uri="{FF2B5EF4-FFF2-40B4-BE49-F238E27FC236}">
                <a16:creationId xmlns:a16="http://schemas.microsoft.com/office/drawing/2014/main" id="{D57DB5D7-BE62-263F-2F90-B0787743F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noProof="0" dirty="0"/>
          </a:p>
        </p:txBody>
      </p:sp>
      <p:sp>
        <p:nvSpPr>
          <p:cNvPr id="2" name="Title 1">
            <a:extLst>
              <a:ext uri="{FF2B5EF4-FFF2-40B4-BE49-F238E27FC236}">
                <a16:creationId xmlns:a16="http://schemas.microsoft.com/office/drawing/2014/main" id="{9AF07D06-0EBE-6D5E-9D1C-32EC616FA138}"/>
              </a:ext>
            </a:extLst>
          </p:cNvPr>
          <p:cNvSpPr>
            <a:spLocks noGrp="1"/>
          </p:cNvSpPr>
          <p:nvPr>
            <p:ph type="title"/>
          </p:nvPr>
        </p:nvSpPr>
        <p:spPr>
          <a:xfrm>
            <a:off x="1012874" y="1193800"/>
            <a:ext cx="3310447" cy="4699000"/>
          </a:xfrm>
        </p:spPr>
        <p:txBody>
          <a:bodyPr vert="horz" lIns="91440" tIns="45720" rIns="91440" bIns="45720" rtlCol="0" anchor="ctr">
            <a:normAutofit/>
          </a:bodyPr>
          <a:lstStyle/>
          <a:p>
            <a:r>
              <a:rPr lang="nb-NO" noProof="0" dirty="0"/>
              <a:t>Revisjonskriterier og kontrollpunkter</a:t>
            </a:r>
          </a:p>
        </p:txBody>
      </p:sp>
      <p:sp>
        <p:nvSpPr>
          <p:cNvPr id="6" name="Slide Number Placeholder 5">
            <a:extLst>
              <a:ext uri="{FF2B5EF4-FFF2-40B4-BE49-F238E27FC236}">
                <a16:creationId xmlns:a16="http://schemas.microsoft.com/office/drawing/2014/main" id="{5CA46CC2-EFBD-FF3A-6A41-4342B65CC88F}"/>
              </a:ext>
            </a:extLst>
          </p:cNvPr>
          <p:cNvSpPr>
            <a:spLocks noGrp="1"/>
          </p:cNvSpPr>
          <p:nvPr>
            <p:ph type="sldNum" sz="quarter" idx="12"/>
          </p:nvPr>
        </p:nvSpPr>
        <p:spPr>
          <a:xfrm>
            <a:off x="3512302" y="448056"/>
            <a:ext cx="811019" cy="503578"/>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solidFill>
                  <a:schemeClr val="tx1"/>
                </a:solidFill>
              </a:rPr>
              <a:pPr>
                <a:lnSpc>
                  <a:spcPct val="90000"/>
                </a:lnSpc>
                <a:spcAft>
                  <a:spcPts val="600"/>
                </a:spcAft>
              </a:pPr>
              <a:t>4</a:t>
            </a:fld>
            <a:endParaRPr lang="nb-NO" noProof="0" dirty="0">
              <a:solidFill>
                <a:schemeClr val="tx1"/>
              </a:solidFill>
            </a:endParaRPr>
          </a:p>
        </p:txBody>
      </p:sp>
      <p:cxnSp>
        <p:nvCxnSpPr>
          <p:cNvPr id="38" name="Straight Connector 20">
            <a:extLst>
              <a:ext uri="{FF2B5EF4-FFF2-40B4-BE49-F238E27FC236}">
                <a16:creationId xmlns:a16="http://schemas.microsoft.com/office/drawing/2014/main" id="{D2CEB682-FF36-62CA-C5E3-5E77283A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DABF70-F9AD-03D2-444D-293C52BAF0A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76636" y="1193800"/>
            <a:ext cx="6798022" cy="4699000"/>
          </a:xfrm>
          <a:prstGeom prst="rect">
            <a:avLst/>
          </a:prstGeom>
        </p:spPr>
        <p:txBody>
          <a:bodyPr>
            <a:noAutofit/>
          </a:bodyPr>
          <a:lstStyle/>
          <a:p>
            <a:pPr marL="0" indent="0">
              <a:spcBef>
                <a:spcPts val="2500"/>
              </a:spcBef>
              <a:spcAft>
                <a:spcPts val="600"/>
              </a:spcAft>
              <a:buFont typeface="Arial" panose="020B0604020202020204" pitchFamily="34" charset="0"/>
              <a:buNone/>
            </a:pPr>
            <a:r>
              <a:rPr lang="nb-NO" sz="2800" noProof="0" dirty="0"/>
              <a:t>Kontrollpunkter</a:t>
            </a:r>
          </a:p>
          <a:p>
            <a:pPr marL="0" indent="0">
              <a:spcBef>
                <a:spcPts val="2500"/>
              </a:spcBef>
              <a:spcAft>
                <a:spcPts val="600"/>
              </a:spcAft>
              <a:buFont typeface="Arial" panose="020B0604020202020204" pitchFamily="34" charset="0"/>
              <a:buNone/>
            </a:pPr>
            <a:r>
              <a:rPr lang="nb-NO" sz="2800" noProof="0" dirty="0"/>
              <a:t>At kommunene har en oversikt over boliger med utleie til helse og omsorgsformål</a:t>
            </a:r>
            <a:br>
              <a:rPr lang="nb-NO" sz="2800" noProof="0" dirty="0"/>
            </a:br>
            <a:br>
              <a:rPr lang="nb-NO" sz="2800" noProof="0" dirty="0"/>
            </a:br>
            <a:r>
              <a:rPr lang="nb-NO" sz="2800" noProof="0" dirty="0"/>
              <a:t>At det foreligger gyldige enkeltvedtak på tildelingen og at vedtakene legitimerer retten til å kreve </a:t>
            </a:r>
            <a:r>
              <a:rPr lang="nb-NO" sz="2800" noProof="0" dirty="0" err="1"/>
              <a:t>mva</a:t>
            </a:r>
            <a:r>
              <a:rPr lang="nb-NO" sz="2800" noProof="0" dirty="0"/>
              <a:t> kompensasjon.</a:t>
            </a:r>
          </a:p>
          <a:p>
            <a:pPr marL="0" indent="0">
              <a:spcBef>
                <a:spcPts val="2500"/>
              </a:spcBef>
              <a:spcAft>
                <a:spcPts val="600"/>
              </a:spcAft>
              <a:buFont typeface="Arial" panose="020B0604020202020204" pitchFamily="34" charset="0"/>
              <a:buNone/>
            </a:pPr>
            <a:endParaRPr lang="nb-NO" sz="1400" noProof="0" dirty="0"/>
          </a:p>
        </p:txBody>
      </p:sp>
      <p:sp>
        <p:nvSpPr>
          <p:cNvPr id="39" name="Date Placeholder 1">
            <a:extLst>
              <a:ext uri="{FF2B5EF4-FFF2-40B4-BE49-F238E27FC236}">
                <a16:creationId xmlns:a16="http://schemas.microsoft.com/office/drawing/2014/main" id="{5CF03460-63A3-C3B3-FB94-EB6CCC33737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b-NO" noProof="0" dirty="0">
              <a:solidFill>
                <a:schemeClr val="tx1"/>
              </a:solidFill>
            </a:endParaRPr>
          </a:p>
        </p:txBody>
      </p:sp>
    </p:spTree>
    <p:extLst>
      <p:ext uri="{BB962C8B-B14F-4D97-AF65-F5344CB8AC3E}">
        <p14:creationId xmlns:p14="http://schemas.microsoft.com/office/powerpoint/2010/main" val="20952473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8" name="Rectangle 53">
            <a:extLst>
              <a:ext uri="{FF2B5EF4-FFF2-40B4-BE49-F238E27FC236}">
                <a16:creationId xmlns:a16="http://schemas.microsoft.com/office/drawing/2014/main" id="{E5BFA26E-489A-4B7D-886F-E987CE38E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69" name="Rectangle 55">
            <a:extLst>
              <a:ext uri="{FF2B5EF4-FFF2-40B4-BE49-F238E27FC236}">
                <a16:creationId xmlns:a16="http://schemas.microsoft.com/office/drawing/2014/main" id="{05AFFBBB-C5BF-4216-831E-944F8EA42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1">
            <a:extLst>
              <a:ext uri="{FF2B5EF4-FFF2-40B4-BE49-F238E27FC236}">
                <a16:creationId xmlns:a16="http://schemas.microsoft.com/office/drawing/2014/main" id="{D65F927C-76E4-4F04-3D3F-A45C5CEDA955}"/>
              </a:ext>
            </a:extLst>
          </p:cNvPr>
          <p:cNvSpPr>
            <a:spLocks noGrp="1"/>
          </p:cNvSpPr>
          <p:nvPr>
            <p:ph type="title"/>
          </p:nvPr>
        </p:nvSpPr>
        <p:spPr>
          <a:xfrm>
            <a:off x="5188043" y="812507"/>
            <a:ext cx="5878597" cy="1049235"/>
          </a:xfrm>
        </p:spPr>
        <p:txBody>
          <a:bodyPr vert="horz" lIns="91440" tIns="45720" rIns="91440" bIns="45720" rtlCol="0" anchor="t">
            <a:noAutofit/>
          </a:bodyPr>
          <a:lstStyle/>
          <a:p>
            <a:r>
              <a:rPr lang="nb-NO" sz="2800" noProof="0" dirty="0"/>
              <a:t>Kravene for å legitimere </a:t>
            </a:r>
            <a:r>
              <a:rPr lang="nb-NO" sz="2800" dirty="0" err="1"/>
              <a:t>mva</a:t>
            </a:r>
            <a:r>
              <a:rPr lang="nb-NO" sz="2800" dirty="0"/>
              <a:t>-kompensasjon</a:t>
            </a:r>
            <a:r>
              <a:rPr lang="nb-NO" sz="2800" noProof="0" dirty="0"/>
              <a:t> er 3 delt.</a:t>
            </a:r>
            <a:br>
              <a:rPr lang="nb-NO" sz="2800" noProof="0" dirty="0"/>
            </a:br>
            <a:br>
              <a:rPr lang="nb-NO" sz="2800" noProof="0" dirty="0"/>
            </a:br>
            <a:r>
              <a:rPr lang="nb-NO" sz="2800" noProof="0" dirty="0"/>
              <a:t>1. Gyldig enkeltvedtak</a:t>
            </a:r>
            <a:br>
              <a:rPr lang="nb-NO" sz="2800" noProof="0" dirty="0"/>
            </a:br>
            <a:br>
              <a:rPr lang="nb-NO" sz="2800" noProof="0" dirty="0"/>
            </a:br>
            <a:r>
              <a:rPr lang="nb-NO" sz="2800" noProof="0" dirty="0"/>
              <a:t>2. Vedtaket må beskrive </a:t>
            </a:r>
            <a:r>
              <a:rPr lang="nb-NO" sz="2800" u="sng" noProof="0" dirty="0"/>
              <a:t>beboers behov </a:t>
            </a:r>
            <a:r>
              <a:rPr lang="nb-NO" sz="2800" noProof="0" dirty="0"/>
              <a:t>for tilrettelegging</a:t>
            </a:r>
            <a:br>
              <a:rPr lang="nb-NO" sz="2800" noProof="0" dirty="0"/>
            </a:br>
            <a:br>
              <a:rPr lang="nb-NO" sz="2800" noProof="0" dirty="0"/>
            </a:br>
            <a:r>
              <a:rPr lang="nb-NO" sz="2800" noProof="0" dirty="0"/>
              <a:t>3 Vedtaket må beskrive hvordan tilretteleggingen </a:t>
            </a:r>
            <a:r>
              <a:rPr lang="nb-NO" sz="2800" u="sng" noProof="0" dirty="0"/>
              <a:t>ved boligen</a:t>
            </a:r>
            <a:r>
              <a:rPr lang="nb-NO" sz="2800" noProof="0" dirty="0"/>
              <a:t> møter beboers behov</a:t>
            </a:r>
          </a:p>
        </p:txBody>
      </p:sp>
      <p:grpSp>
        <p:nvGrpSpPr>
          <p:cNvPr id="70" name="Group 57">
            <a:extLst>
              <a:ext uri="{FF2B5EF4-FFF2-40B4-BE49-F238E27FC236}">
                <a16:creationId xmlns:a16="http://schemas.microsoft.com/office/drawing/2014/main" id="{FBDFE9E7-1881-4A6C-947B-69FD1C22E9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59" name="Rectangle 58">
              <a:extLst>
                <a:ext uri="{FF2B5EF4-FFF2-40B4-BE49-F238E27FC236}">
                  <a16:creationId xmlns:a16="http://schemas.microsoft.com/office/drawing/2014/main" id="{407B0954-1212-40A7-96E8-E17F0DD6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sp>
          <p:nvSpPr>
            <p:cNvPr id="71" name="Rectangle 59">
              <a:extLst>
                <a:ext uri="{FF2B5EF4-FFF2-40B4-BE49-F238E27FC236}">
                  <a16:creationId xmlns:a16="http://schemas.microsoft.com/office/drawing/2014/main" id="{B348A1A3-46A1-435D-A676-981BEB448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grpSp>
      <p:sp>
        <p:nvSpPr>
          <p:cNvPr id="6" name="Slide Number Placeholder 5">
            <a:extLst>
              <a:ext uri="{FF2B5EF4-FFF2-40B4-BE49-F238E27FC236}">
                <a16:creationId xmlns:a16="http://schemas.microsoft.com/office/drawing/2014/main" id="{747A41BC-05B5-02D9-F5DA-F7F3EEDDE118}"/>
              </a:ext>
            </a:extLst>
          </p:cNvPr>
          <p:cNvSpPr>
            <a:spLocks noGrp="1"/>
          </p:cNvSpPr>
          <p:nvPr>
            <p:ph type="sldNum" sz="quarter" idx="12"/>
          </p:nvPr>
        </p:nvSpPr>
        <p:spPr>
          <a:xfrm>
            <a:off x="10259249" y="134931"/>
            <a:ext cx="811019" cy="503579"/>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5</a:t>
            </a:fld>
            <a:endParaRPr lang="nb-NO" noProof="0" dirty="0"/>
          </a:p>
        </p:txBody>
      </p:sp>
      <p:pic>
        <p:nvPicPr>
          <p:cNvPr id="72" name="Picture 61">
            <a:extLst>
              <a:ext uri="{FF2B5EF4-FFF2-40B4-BE49-F238E27FC236}">
                <a16:creationId xmlns:a16="http://schemas.microsoft.com/office/drawing/2014/main" id="{B262441E-F18B-4164-AB11-729ED451D4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5187048" y="643464"/>
            <a:ext cx="5879592" cy="155448"/>
          </a:xfrm>
          <a:prstGeom prst="rect">
            <a:avLst/>
          </a:prstGeom>
          <a:noFill/>
          <a:ln>
            <a:noFill/>
          </a:ln>
        </p:spPr>
      </p:pic>
      <p:pic>
        <p:nvPicPr>
          <p:cNvPr id="7" name="Content Placeholder 6" descr="Auksjons- og feilkonsepter. Isolert den 255/255/255 hvit.">
            <a:extLst>
              <a:ext uri="{FF2B5EF4-FFF2-40B4-BE49-F238E27FC236}">
                <a16:creationId xmlns:a16="http://schemas.microsoft.com/office/drawing/2014/main" id="{9F3317F4-6A93-4188-A216-83E09FB12501}"/>
              </a:ext>
            </a:extLst>
          </p:cNvPr>
          <p:cNvPicPr>
            <a:picLocks noGrp="1" noChangeAspect="1"/>
          </p:cNvPicPr>
          <p:nvPr>
            <p:ph idx="1"/>
          </p:nvPr>
        </p:nvPicPr>
        <p:blipFill>
          <a:blip r:embed="rId4"/>
          <a:srcRect l="12487" r="12484" b="-4"/>
          <a:stretch>
            <a:fillRect/>
          </a:stretch>
        </p:blipFill>
        <p:spPr>
          <a:xfrm>
            <a:off x="1285438" y="1116345"/>
            <a:ext cx="2799103" cy="3866172"/>
          </a:xfrm>
          <a:prstGeom prst="rect">
            <a:avLst/>
          </a:prstGeom>
          <a:noFill/>
        </p:spPr>
      </p:pic>
      <p:sp>
        <p:nvSpPr>
          <p:cNvPr id="8" name="TextBox 7">
            <a:extLst>
              <a:ext uri="{FF2B5EF4-FFF2-40B4-BE49-F238E27FC236}">
                <a16:creationId xmlns:a16="http://schemas.microsoft.com/office/drawing/2014/main" id="{909880AF-1261-4A04-BB85-146C5A535C5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7049" y="1474839"/>
            <a:ext cx="5879592" cy="4456854"/>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endParaRPr lang="nb-NO" sz="1000" noProof="0" dirty="0"/>
          </a:p>
        </p:txBody>
      </p:sp>
      <p:pic>
        <p:nvPicPr>
          <p:cNvPr id="73" name="Picture 63">
            <a:extLst>
              <a:ext uri="{FF2B5EF4-FFF2-40B4-BE49-F238E27FC236}">
                <a16:creationId xmlns:a16="http://schemas.microsoft.com/office/drawing/2014/main" id="{098439BA-B6B5-4F7C-AB0B-DB5A3C23A7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4" name="Straight Connector 65">
            <a:extLst>
              <a:ext uri="{FF2B5EF4-FFF2-40B4-BE49-F238E27FC236}">
                <a16:creationId xmlns:a16="http://schemas.microsoft.com/office/drawing/2014/main" id="{C5D0DBD0-0229-4D4F-86DC-68C22F9881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946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a:extLst>
            <a:ext uri="{FF2B5EF4-FFF2-40B4-BE49-F238E27FC236}">
              <a16:creationId xmlns:a16="http://schemas.microsoft.com/office/drawing/2014/main" id="{5D139CEB-36B2-D1FC-4C37-3F74FA7FD2FB}"/>
            </a:ext>
          </a:extLst>
        </p:cNvPr>
        <p:cNvGrpSpPr/>
        <p:nvPr/>
      </p:nvGrpSpPr>
      <p:grpSpPr>
        <a:xfrm>
          <a:off x="0" y="0"/>
          <a:ext cx="0" cy="0"/>
          <a:chOff x="0" y="0"/>
          <a:chExt cx="0" cy="0"/>
        </a:xfrm>
      </p:grpSpPr>
      <p:sp useBgFill="1">
        <p:nvSpPr>
          <p:cNvPr id="68" name="Rectangle 53">
            <a:extLst>
              <a:ext uri="{FF2B5EF4-FFF2-40B4-BE49-F238E27FC236}">
                <a16:creationId xmlns:a16="http://schemas.microsoft.com/office/drawing/2014/main" id="{0B66BE18-F6FE-3A51-283D-43B9761E0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69" name="Rectangle 55">
            <a:extLst>
              <a:ext uri="{FF2B5EF4-FFF2-40B4-BE49-F238E27FC236}">
                <a16:creationId xmlns:a16="http://schemas.microsoft.com/office/drawing/2014/main" id="{798E45EE-1CCE-C466-2658-1F845AA4A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1">
            <a:extLst>
              <a:ext uri="{FF2B5EF4-FFF2-40B4-BE49-F238E27FC236}">
                <a16:creationId xmlns:a16="http://schemas.microsoft.com/office/drawing/2014/main" id="{F4B73D44-EB57-060D-701F-1F5072328328}"/>
              </a:ext>
            </a:extLst>
          </p:cNvPr>
          <p:cNvSpPr>
            <a:spLocks noGrp="1"/>
          </p:cNvSpPr>
          <p:nvPr>
            <p:ph type="title"/>
          </p:nvPr>
        </p:nvSpPr>
        <p:spPr>
          <a:xfrm>
            <a:off x="5188043" y="812507"/>
            <a:ext cx="5878597" cy="1049235"/>
          </a:xfrm>
        </p:spPr>
        <p:txBody>
          <a:bodyPr vert="horz" lIns="91440" tIns="45720" rIns="91440" bIns="45720" rtlCol="0" anchor="t">
            <a:noAutofit/>
          </a:bodyPr>
          <a:lstStyle/>
          <a:p>
            <a:r>
              <a:rPr lang="nb-NO" sz="2800" noProof="0" dirty="0"/>
              <a:t>- Fikk oversendt liste over kommunens boliger til helse og sosialformål</a:t>
            </a:r>
            <a:br>
              <a:rPr lang="nb-NO" sz="2800" noProof="0" dirty="0"/>
            </a:br>
            <a:br>
              <a:rPr lang="nb-NO" sz="2800" noProof="0" dirty="0"/>
            </a:br>
            <a:r>
              <a:rPr lang="nb-NO" sz="2800" noProof="0" dirty="0"/>
              <a:t>- Vi valgte ut 4 leieforhold der kommunen krever </a:t>
            </a:r>
            <a:r>
              <a:rPr lang="nb-NO" sz="2800" noProof="0" dirty="0" err="1"/>
              <a:t>mva</a:t>
            </a:r>
            <a:r>
              <a:rPr lang="nb-NO" sz="2800" noProof="0" dirty="0"/>
              <a:t> kompensasjon</a:t>
            </a:r>
            <a:br>
              <a:rPr lang="nb-NO" sz="2800" noProof="0" dirty="0"/>
            </a:br>
            <a:br>
              <a:rPr lang="nb-NO" sz="2800" noProof="0" dirty="0"/>
            </a:br>
            <a:br>
              <a:rPr lang="nb-NO" sz="2800" noProof="0" dirty="0"/>
            </a:br>
            <a:br>
              <a:rPr lang="nb-NO" sz="2800" noProof="0" dirty="0"/>
            </a:br>
            <a:endParaRPr lang="nb-NO" sz="2800" noProof="0" dirty="0"/>
          </a:p>
        </p:txBody>
      </p:sp>
      <p:grpSp>
        <p:nvGrpSpPr>
          <p:cNvPr id="70" name="Group 57">
            <a:extLst>
              <a:ext uri="{FF2B5EF4-FFF2-40B4-BE49-F238E27FC236}">
                <a16:creationId xmlns:a16="http://schemas.microsoft.com/office/drawing/2014/main" id="{B20CBBCF-3F85-D145-C2A3-A294FF462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59" name="Rectangle 58">
              <a:extLst>
                <a:ext uri="{FF2B5EF4-FFF2-40B4-BE49-F238E27FC236}">
                  <a16:creationId xmlns:a16="http://schemas.microsoft.com/office/drawing/2014/main" id="{330B238F-89DF-EAF8-9A3C-F37922F1B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sp>
          <p:nvSpPr>
            <p:cNvPr id="71" name="Rectangle 59">
              <a:extLst>
                <a:ext uri="{FF2B5EF4-FFF2-40B4-BE49-F238E27FC236}">
                  <a16:creationId xmlns:a16="http://schemas.microsoft.com/office/drawing/2014/main" id="{835A8C51-D38E-0106-A482-19BF93EC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grpSp>
      <p:sp>
        <p:nvSpPr>
          <p:cNvPr id="6" name="Slide Number Placeholder 5">
            <a:extLst>
              <a:ext uri="{FF2B5EF4-FFF2-40B4-BE49-F238E27FC236}">
                <a16:creationId xmlns:a16="http://schemas.microsoft.com/office/drawing/2014/main" id="{9C4A7D09-3B0A-57AC-9AB8-A91C6E3A6131}"/>
              </a:ext>
            </a:extLst>
          </p:cNvPr>
          <p:cNvSpPr>
            <a:spLocks noGrp="1"/>
          </p:cNvSpPr>
          <p:nvPr>
            <p:ph type="sldNum" sz="quarter" idx="12"/>
          </p:nvPr>
        </p:nvSpPr>
        <p:spPr>
          <a:xfrm>
            <a:off x="10259249" y="134931"/>
            <a:ext cx="811019" cy="503579"/>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6</a:t>
            </a:fld>
            <a:endParaRPr lang="nb-NO" noProof="0" dirty="0"/>
          </a:p>
        </p:txBody>
      </p:sp>
      <p:pic>
        <p:nvPicPr>
          <p:cNvPr id="72" name="Picture 61">
            <a:extLst>
              <a:ext uri="{FF2B5EF4-FFF2-40B4-BE49-F238E27FC236}">
                <a16:creationId xmlns:a16="http://schemas.microsoft.com/office/drawing/2014/main" id="{B45892C7-2F0D-9390-BA2C-FA9A19EA7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5187048" y="643464"/>
            <a:ext cx="5879592" cy="155448"/>
          </a:xfrm>
          <a:prstGeom prst="rect">
            <a:avLst/>
          </a:prstGeom>
          <a:noFill/>
          <a:ln>
            <a:noFill/>
          </a:ln>
        </p:spPr>
      </p:pic>
      <p:pic>
        <p:nvPicPr>
          <p:cNvPr id="7" name="Content Placeholder 6" descr="Auksjons- og feilkonsepter. Isolert den 255/255/255 hvit.">
            <a:extLst>
              <a:ext uri="{FF2B5EF4-FFF2-40B4-BE49-F238E27FC236}">
                <a16:creationId xmlns:a16="http://schemas.microsoft.com/office/drawing/2014/main" id="{6579C95E-A226-A22A-6593-55D01E294D6A}"/>
              </a:ext>
            </a:extLst>
          </p:cNvPr>
          <p:cNvPicPr>
            <a:picLocks noGrp="1" noChangeAspect="1"/>
          </p:cNvPicPr>
          <p:nvPr>
            <p:ph idx="1"/>
          </p:nvPr>
        </p:nvPicPr>
        <p:blipFill>
          <a:blip r:embed="rId4"/>
          <a:srcRect l="12487" r="12484" b="-4"/>
          <a:stretch>
            <a:fillRect/>
          </a:stretch>
        </p:blipFill>
        <p:spPr>
          <a:xfrm>
            <a:off x="1285438" y="1116345"/>
            <a:ext cx="2799103" cy="3866172"/>
          </a:xfrm>
          <a:prstGeom prst="rect">
            <a:avLst/>
          </a:prstGeom>
          <a:noFill/>
        </p:spPr>
      </p:pic>
      <p:sp>
        <p:nvSpPr>
          <p:cNvPr id="8" name="TextBox 7">
            <a:extLst>
              <a:ext uri="{FF2B5EF4-FFF2-40B4-BE49-F238E27FC236}">
                <a16:creationId xmlns:a16="http://schemas.microsoft.com/office/drawing/2014/main" id="{9409B456-62C8-CC83-CBA7-D3B14DFB74C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7049" y="1474839"/>
            <a:ext cx="5879592" cy="4456854"/>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endParaRPr lang="nb-NO" sz="1000" noProof="0" dirty="0"/>
          </a:p>
        </p:txBody>
      </p:sp>
      <p:pic>
        <p:nvPicPr>
          <p:cNvPr id="73" name="Picture 63">
            <a:extLst>
              <a:ext uri="{FF2B5EF4-FFF2-40B4-BE49-F238E27FC236}">
                <a16:creationId xmlns:a16="http://schemas.microsoft.com/office/drawing/2014/main" id="{568CF284-13F9-33C9-598D-AACD51B4D7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4" name="Straight Connector 65">
            <a:extLst>
              <a:ext uri="{FF2B5EF4-FFF2-40B4-BE49-F238E27FC236}">
                <a16:creationId xmlns:a16="http://schemas.microsoft.com/office/drawing/2014/main" id="{5E48FC04-0A70-E96D-2071-4453A07798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134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a:extLst>
            <a:ext uri="{FF2B5EF4-FFF2-40B4-BE49-F238E27FC236}">
              <a16:creationId xmlns:a16="http://schemas.microsoft.com/office/drawing/2014/main" id="{F21F344B-B49A-6995-97E2-0C8EE21FB222}"/>
            </a:ext>
          </a:extLst>
        </p:cNvPr>
        <p:cNvGrpSpPr/>
        <p:nvPr/>
      </p:nvGrpSpPr>
      <p:grpSpPr>
        <a:xfrm>
          <a:off x="0" y="0"/>
          <a:ext cx="0" cy="0"/>
          <a:chOff x="0" y="0"/>
          <a:chExt cx="0" cy="0"/>
        </a:xfrm>
      </p:grpSpPr>
      <p:sp useBgFill="1">
        <p:nvSpPr>
          <p:cNvPr id="68" name="Rectangle 53">
            <a:extLst>
              <a:ext uri="{FF2B5EF4-FFF2-40B4-BE49-F238E27FC236}">
                <a16:creationId xmlns:a16="http://schemas.microsoft.com/office/drawing/2014/main" id="{F758CF51-175B-5BE5-9B1D-A57C1A3D5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69" name="Rectangle 55">
            <a:extLst>
              <a:ext uri="{FF2B5EF4-FFF2-40B4-BE49-F238E27FC236}">
                <a16:creationId xmlns:a16="http://schemas.microsoft.com/office/drawing/2014/main" id="{74CDB388-BCE4-91CD-09F9-E3343FAFC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1">
            <a:extLst>
              <a:ext uri="{FF2B5EF4-FFF2-40B4-BE49-F238E27FC236}">
                <a16:creationId xmlns:a16="http://schemas.microsoft.com/office/drawing/2014/main" id="{43C70BA9-2F3C-038E-8479-CA76D761DA0E}"/>
              </a:ext>
            </a:extLst>
          </p:cNvPr>
          <p:cNvSpPr>
            <a:spLocks noGrp="1"/>
          </p:cNvSpPr>
          <p:nvPr>
            <p:ph type="title"/>
          </p:nvPr>
        </p:nvSpPr>
        <p:spPr>
          <a:xfrm>
            <a:off x="5188043" y="812507"/>
            <a:ext cx="5878597" cy="4818765"/>
          </a:xfrm>
        </p:spPr>
        <p:txBody>
          <a:bodyPr vert="horz" lIns="91440" tIns="45720" rIns="91440" bIns="45720" rtlCol="0" anchor="t">
            <a:noAutofit/>
          </a:bodyPr>
          <a:lstStyle/>
          <a:p>
            <a:r>
              <a:rPr lang="nb-NO" sz="2800" noProof="0" dirty="0"/>
              <a:t>Resultat:</a:t>
            </a:r>
            <a:br>
              <a:rPr lang="nb-NO" sz="2800" noProof="0" dirty="0"/>
            </a:br>
            <a:br>
              <a:rPr lang="nb-NO" sz="2800" noProof="0" dirty="0"/>
            </a:br>
            <a:r>
              <a:rPr lang="nb-NO" sz="2800" noProof="0" dirty="0"/>
              <a:t>Alle 4 vedtakene var gyldige </a:t>
            </a:r>
            <a:br>
              <a:rPr lang="nb-NO" sz="2800" noProof="0" dirty="0"/>
            </a:br>
            <a:br>
              <a:rPr lang="nb-NO" sz="2800" noProof="0" dirty="0"/>
            </a:br>
            <a:r>
              <a:rPr lang="nb-NO" sz="2800" noProof="0" dirty="0"/>
              <a:t>2 av 4 vedtak hadde ikke tilstrekkelig begrunnelse for beboers behov for særskilt tilrettelagt bolig</a:t>
            </a:r>
            <a:br>
              <a:rPr lang="nb-NO" sz="2800" noProof="0" dirty="0"/>
            </a:br>
            <a:br>
              <a:rPr lang="nb-NO" sz="2800" noProof="0" dirty="0"/>
            </a:br>
            <a:r>
              <a:rPr lang="nb-NO" sz="2800" dirty="0"/>
              <a:t>I alle</a:t>
            </a:r>
            <a:r>
              <a:rPr lang="nb-NO" sz="2800" noProof="0" dirty="0"/>
              <a:t> 4 vedtakene forelå det mangler </a:t>
            </a:r>
            <a:r>
              <a:rPr lang="nb-NO" sz="2800" dirty="0"/>
              <a:t>i </a:t>
            </a:r>
            <a:r>
              <a:rPr lang="nb-NO" sz="2800" noProof="0" dirty="0"/>
              <a:t>beskrivelse på hvordan boligen oppfyller beboers behov.</a:t>
            </a:r>
            <a:br>
              <a:rPr lang="nb-NO" sz="2800" noProof="0" dirty="0"/>
            </a:br>
            <a:br>
              <a:rPr lang="nb-NO" sz="2800" noProof="0" dirty="0"/>
            </a:br>
            <a:br>
              <a:rPr lang="nb-NO" sz="2800" noProof="0" dirty="0"/>
            </a:br>
            <a:br>
              <a:rPr lang="nb-NO" sz="2800" noProof="0" dirty="0"/>
            </a:br>
            <a:br>
              <a:rPr lang="nb-NO" sz="2800" noProof="0" dirty="0"/>
            </a:br>
            <a:endParaRPr lang="nb-NO" sz="2800" noProof="0" dirty="0"/>
          </a:p>
        </p:txBody>
      </p:sp>
      <p:grpSp>
        <p:nvGrpSpPr>
          <p:cNvPr id="70" name="Group 57">
            <a:extLst>
              <a:ext uri="{FF2B5EF4-FFF2-40B4-BE49-F238E27FC236}">
                <a16:creationId xmlns:a16="http://schemas.microsoft.com/office/drawing/2014/main" id="{2AF78E14-939B-2911-FB4F-9B98D6A0A5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59" name="Rectangle 58">
              <a:extLst>
                <a:ext uri="{FF2B5EF4-FFF2-40B4-BE49-F238E27FC236}">
                  <a16:creationId xmlns:a16="http://schemas.microsoft.com/office/drawing/2014/main" id="{67080731-3011-AE0D-9095-CC59CD82A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sp>
          <p:nvSpPr>
            <p:cNvPr id="71" name="Rectangle 59">
              <a:extLst>
                <a:ext uri="{FF2B5EF4-FFF2-40B4-BE49-F238E27FC236}">
                  <a16:creationId xmlns:a16="http://schemas.microsoft.com/office/drawing/2014/main" id="{78705FA9-4F2B-2E73-445A-EA4810E87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grpSp>
      <p:sp>
        <p:nvSpPr>
          <p:cNvPr id="6" name="Slide Number Placeholder 5">
            <a:extLst>
              <a:ext uri="{FF2B5EF4-FFF2-40B4-BE49-F238E27FC236}">
                <a16:creationId xmlns:a16="http://schemas.microsoft.com/office/drawing/2014/main" id="{90F77F01-DC25-6553-409C-6DAFD2249D8E}"/>
              </a:ext>
            </a:extLst>
          </p:cNvPr>
          <p:cNvSpPr>
            <a:spLocks noGrp="1"/>
          </p:cNvSpPr>
          <p:nvPr>
            <p:ph type="sldNum" sz="quarter" idx="12"/>
          </p:nvPr>
        </p:nvSpPr>
        <p:spPr>
          <a:xfrm>
            <a:off x="10259249" y="134931"/>
            <a:ext cx="811019" cy="503579"/>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7</a:t>
            </a:fld>
            <a:endParaRPr lang="nb-NO" noProof="0" dirty="0"/>
          </a:p>
        </p:txBody>
      </p:sp>
      <p:pic>
        <p:nvPicPr>
          <p:cNvPr id="72" name="Picture 61">
            <a:extLst>
              <a:ext uri="{FF2B5EF4-FFF2-40B4-BE49-F238E27FC236}">
                <a16:creationId xmlns:a16="http://schemas.microsoft.com/office/drawing/2014/main" id="{47629276-CF39-A375-15EF-8B7CDAE808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5187048" y="643464"/>
            <a:ext cx="5879592" cy="155448"/>
          </a:xfrm>
          <a:prstGeom prst="rect">
            <a:avLst/>
          </a:prstGeom>
          <a:noFill/>
          <a:ln>
            <a:noFill/>
          </a:ln>
        </p:spPr>
      </p:pic>
      <p:pic>
        <p:nvPicPr>
          <p:cNvPr id="7" name="Content Placeholder 6" descr="Auksjons- og feilkonsepter. Isolert den 255/255/255 hvit.">
            <a:extLst>
              <a:ext uri="{FF2B5EF4-FFF2-40B4-BE49-F238E27FC236}">
                <a16:creationId xmlns:a16="http://schemas.microsoft.com/office/drawing/2014/main" id="{7CE8B318-359F-8E7B-047E-8A411E252938}"/>
              </a:ext>
            </a:extLst>
          </p:cNvPr>
          <p:cNvPicPr>
            <a:picLocks noGrp="1" noChangeAspect="1"/>
          </p:cNvPicPr>
          <p:nvPr>
            <p:ph idx="1"/>
          </p:nvPr>
        </p:nvPicPr>
        <p:blipFill>
          <a:blip r:embed="rId4"/>
          <a:srcRect l="12487" r="12484" b="-4"/>
          <a:stretch>
            <a:fillRect/>
          </a:stretch>
        </p:blipFill>
        <p:spPr>
          <a:xfrm>
            <a:off x="1285438" y="1116345"/>
            <a:ext cx="2799103" cy="3866172"/>
          </a:xfrm>
          <a:prstGeom prst="rect">
            <a:avLst/>
          </a:prstGeom>
          <a:noFill/>
        </p:spPr>
      </p:pic>
      <p:sp>
        <p:nvSpPr>
          <p:cNvPr id="8" name="TextBox 7">
            <a:extLst>
              <a:ext uri="{FF2B5EF4-FFF2-40B4-BE49-F238E27FC236}">
                <a16:creationId xmlns:a16="http://schemas.microsoft.com/office/drawing/2014/main" id="{A138AACE-9481-E257-CF0C-4782309F3C6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7049" y="1474839"/>
            <a:ext cx="5879592" cy="4456854"/>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endParaRPr lang="nb-NO" sz="1000" noProof="0" dirty="0"/>
          </a:p>
        </p:txBody>
      </p:sp>
      <p:pic>
        <p:nvPicPr>
          <p:cNvPr id="73" name="Picture 63">
            <a:extLst>
              <a:ext uri="{FF2B5EF4-FFF2-40B4-BE49-F238E27FC236}">
                <a16:creationId xmlns:a16="http://schemas.microsoft.com/office/drawing/2014/main" id="{19D8C795-5CD7-E767-E155-C1C5430FE0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4" name="Straight Connector 65">
            <a:extLst>
              <a:ext uri="{FF2B5EF4-FFF2-40B4-BE49-F238E27FC236}">
                <a16:creationId xmlns:a16="http://schemas.microsoft.com/office/drawing/2014/main" id="{F0F67536-92D2-FE54-5E17-4C22705460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Grafikk 3" descr="Avmerking med heldekkende fyll">
            <a:extLst>
              <a:ext uri="{FF2B5EF4-FFF2-40B4-BE49-F238E27FC236}">
                <a16:creationId xmlns:a16="http://schemas.microsoft.com/office/drawing/2014/main" id="{D30B5785-5598-2F4A-D3A6-26E48F9B2C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09441" y="1339055"/>
            <a:ext cx="914400" cy="914400"/>
          </a:xfrm>
          <a:prstGeom prst="rect">
            <a:avLst/>
          </a:prstGeom>
        </p:spPr>
      </p:pic>
      <p:pic>
        <p:nvPicPr>
          <p:cNvPr id="5" name="Grafikk 4" descr="Avmerking med heldekkende fyll">
            <a:extLst>
              <a:ext uri="{FF2B5EF4-FFF2-40B4-BE49-F238E27FC236}">
                <a16:creationId xmlns:a16="http://schemas.microsoft.com/office/drawing/2014/main" id="{E00177F4-14E9-01F0-8041-4701A6EC90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09440" y="2570763"/>
            <a:ext cx="914400" cy="914400"/>
          </a:xfrm>
          <a:prstGeom prst="rect">
            <a:avLst/>
          </a:prstGeom>
        </p:spPr>
      </p:pic>
      <p:pic>
        <p:nvPicPr>
          <p:cNvPr id="10" name="Grafikk 9" descr="Lukk med heldekkende fyll">
            <a:extLst>
              <a:ext uri="{FF2B5EF4-FFF2-40B4-BE49-F238E27FC236}">
                <a16:creationId xmlns:a16="http://schemas.microsoft.com/office/drawing/2014/main" id="{27ED6041-0B37-C673-F872-ED36D3B2E5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9440" y="4375002"/>
            <a:ext cx="914400" cy="914400"/>
          </a:xfrm>
          <a:prstGeom prst="rect">
            <a:avLst/>
          </a:prstGeom>
        </p:spPr>
      </p:pic>
    </p:spTree>
    <p:extLst>
      <p:ext uri="{BB962C8B-B14F-4D97-AF65-F5344CB8AC3E}">
        <p14:creationId xmlns:p14="http://schemas.microsoft.com/office/powerpoint/2010/main" val="229661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nodePh="1">
                                  <p:stCondLst>
                                    <p:cond delay="0"/>
                                  </p:stCondLst>
                                  <p:endCondLst>
                                    <p:cond evt="begin" delay="0">
                                      <p:tn val="7"/>
                                    </p:cond>
                                  </p:endCondLst>
                                  <p:iterate>
                                    <p:tmPct val="10000"/>
                                  </p:iterate>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a:extLst>
            <a:ext uri="{FF2B5EF4-FFF2-40B4-BE49-F238E27FC236}">
              <a16:creationId xmlns:a16="http://schemas.microsoft.com/office/drawing/2014/main" id="{2FABE138-528F-00BF-CF66-20E8692204BB}"/>
            </a:ext>
          </a:extLst>
        </p:cNvPr>
        <p:cNvGrpSpPr/>
        <p:nvPr/>
      </p:nvGrpSpPr>
      <p:grpSpPr>
        <a:xfrm>
          <a:off x="0" y="0"/>
          <a:ext cx="0" cy="0"/>
          <a:chOff x="0" y="0"/>
          <a:chExt cx="0" cy="0"/>
        </a:xfrm>
      </p:grpSpPr>
      <p:sp useBgFill="1">
        <p:nvSpPr>
          <p:cNvPr id="68" name="Rectangle 53">
            <a:extLst>
              <a:ext uri="{FF2B5EF4-FFF2-40B4-BE49-F238E27FC236}">
                <a16:creationId xmlns:a16="http://schemas.microsoft.com/office/drawing/2014/main" id="{9FD698BA-FD15-12F4-0371-45279E42A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69" name="Rectangle 55">
            <a:extLst>
              <a:ext uri="{FF2B5EF4-FFF2-40B4-BE49-F238E27FC236}">
                <a16:creationId xmlns:a16="http://schemas.microsoft.com/office/drawing/2014/main" id="{31EF8618-0C14-4114-0758-93B565F94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1">
            <a:extLst>
              <a:ext uri="{FF2B5EF4-FFF2-40B4-BE49-F238E27FC236}">
                <a16:creationId xmlns:a16="http://schemas.microsoft.com/office/drawing/2014/main" id="{E2F3B95F-D1FA-E691-E8C6-D3C1151F824A}"/>
              </a:ext>
            </a:extLst>
          </p:cNvPr>
          <p:cNvSpPr>
            <a:spLocks noGrp="1"/>
          </p:cNvSpPr>
          <p:nvPr>
            <p:ph type="title"/>
          </p:nvPr>
        </p:nvSpPr>
        <p:spPr>
          <a:xfrm>
            <a:off x="5188043" y="812507"/>
            <a:ext cx="5878597" cy="4818765"/>
          </a:xfrm>
        </p:spPr>
        <p:txBody>
          <a:bodyPr vert="horz" lIns="91440" tIns="45720" rIns="91440" bIns="45720" rtlCol="0" anchor="t">
            <a:noAutofit/>
          </a:bodyPr>
          <a:lstStyle/>
          <a:p>
            <a:r>
              <a:rPr lang="nb-NO" sz="2800" noProof="0" dirty="0"/>
              <a:t>Konklusjon:</a:t>
            </a:r>
            <a:br>
              <a:rPr lang="nb-NO" sz="2800" noProof="0" dirty="0"/>
            </a:br>
            <a:br>
              <a:rPr lang="nb-NO" sz="2800" noProof="0" dirty="0"/>
            </a:br>
            <a:r>
              <a:rPr lang="nb-NO" sz="2800" noProof="0" dirty="0"/>
              <a:t>Antallet avvik ift. vårt utvalg medfører at vi avgir en uttalelse med negative konklusjon:	 </a:t>
            </a:r>
            <a:br>
              <a:rPr lang="nb-NO" sz="2800" noProof="0" dirty="0"/>
            </a:br>
            <a:br>
              <a:rPr lang="nb-NO" sz="2800" noProof="0" dirty="0"/>
            </a:br>
            <a:r>
              <a:rPr lang="nb-NO" sz="2800" noProof="0" dirty="0"/>
              <a:t>“</a:t>
            </a:r>
            <a:r>
              <a:rPr lang="nb-NO" sz="2800" i="1" noProof="0" dirty="0"/>
              <a:t>Vi kan ikke konkludere med at Bykle kommune i det vesentligste har etterlevd kravene til vedtak på særskilt tilrettelagte boliger”</a:t>
            </a:r>
            <a:br>
              <a:rPr lang="nb-NO" sz="2800" noProof="0" dirty="0"/>
            </a:br>
            <a:br>
              <a:rPr lang="nb-NO" sz="2800" noProof="0" dirty="0"/>
            </a:br>
            <a:br>
              <a:rPr lang="nb-NO" sz="2800" noProof="0" dirty="0"/>
            </a:br>
            <a:br>
              <a:rPr lang="nb-NO" sz="2800" noProof="0" dirty="0"/>
            </a:br>
            <a:br>
              <a:rPr lang="nb-NO" sz="2800" noProof="0" dirty="0"/>
            </a:br>
            <a:br>
              <a:rPr lang="nb-NO" sz="2800" noProof="0" dirty="0"/>
            </a:br>
            <a:endParaRPr lang="nb-NO" sz="2800" noProof="0" dirty="0"/>
          </a:p>
        </p:txBody>
      </p:sp>
      <p:grpSp>
        <p:nvGrpSpPr>
          <p:cNvPr id="70" name="Group 57">
            <a:extLst>
              <a:ext uri="{FF2B5EF4-FFF2-40B4-BE49-F238E27FC236}">
                <a16:creationId xmlns:a16="http://schemas.microsoft.com/office/drawing/2014/main" id="{46C5A069-FBC5-1208-B086-AE311D7E5E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59" name="Rectangle 58">
              <a:extLst>
                <a:ext uri="{FF2B5EF4-FFF2-40B4-BE49-F238E27FC236}">
                  <a16:creationId xmlns:a16="http://schemas.microsoft.com/office/drawing/2014/main" id="{DF4A2624-2C29-1CC2-43D7-4DDA359C7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sp>
          <p:nvSpPr>
            <p:cNvPr id="71" name="Rectangle 59">
              <a:extLst>
                <a:ext uri="{FF2B5EF4-FFF2-40B4-BE49-F238E27FC236}">
                  <a16:creationId xmlns:a16="http://schemas.microsoft.com/office/drawing/2014/main" id="{DB1A83B9-5309-515F-617E-75A57DAAE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grpSp>
      <p:sp>
        <p:nvSpPr>
          <p:cNvPr id="6" name="Slide Number Placeholder 5">
            <a:extLst>
              <a:ext uri="{FF2B5EF4-FFF2-40B4-BE49-F238E27FC236}">
                <a16:creationId xmlns:a16="http://schemas.microsoft.com/office/drawing/2014/main" id="{7FEB5F8F-7394-4025-796A-F80617155D1F}"/>
              </a:ext>
            </a:extLst>
          </p:cNvPr>
          <p:cNvSpPr>
            <a:spLocks noGrp="1"/>
          </p:cNvSpPr>
          <p:nvPr>
            <p:ph type="sldNum" sz="quarter" idx="12"/>
          </p:nvPr>
        </p:nvSpPr>
        <p:spPr>
          <a:xfrm>
            <a:off x="10259249" y="134931"/>
            <a:ext cx="811019" cy="503579"/>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8</a:t>
            </a:fld>
            <a:endParaRPr lang="nb-NO" noProof="0" dirty="0"/>
          </a:p>
        </p:txBody>
      </p:sp>
      <p:pic>
        <p:nvPicPr>
          <p:cNvPr id="72" name="Picture 61">
            <a:extLst>
              <a:ext uri="{FF2B5EF4-FFF2-40B4-BE49-F238E27FC236}">
                <a16:creationId xmlns:a16="http://schemas.microsoft.com/office/drawing/2014/main" id="{DF58F15C-254D-56D3-192F-D6DC72773E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5187048" y="643464"/>
            <a:ext cx="5879592" cy="155448"/>
          </a:xfrm>
          <a:prstGeom prst="rect">
            <a:avLst/>
          </a:prstGeom>
          <a:noFill/>
          <a:ln>
            <a:noFill/>
          </a:ln>
        </p:spPr>
      </p:pic>
      <p:pic>
        <p:nvPicPr>
          <p:cNvPr id="7" name="Content Placeholder 6" descr="Auksjons- og feilkonsepter. Isolert den 255/255/255 hvit.">
            <a:extLst>
              <a:ext uri="{FF2B5EF4-FFF2-40B4-BE49-F238E27FC236}">
                <a16:creationId xmlns:a16="http://schemas.microsoft.com/office/drawing/2014/main" id="{8B0FBBFE-214C-84D6-6B6E-D713CF8696D4}"/>
              </a:ext>
            </a:extLst>
          </p:cNvPr>
          <p:cNvPicPr>
            <a:picLocks noGrp="1" noChangeAspect="1"/>
          </p:cNvPicPr>
          <p:nvPr>
            <p:ph idx="1"/>
          </p:nvPr>
        </p:nvPicPr>
        <p:blipFill>
          <a:blip r:embed="rId4"/>
          <a:srcRect l="12487" r="12484" b="-4"/>
          <a:stretch>
            <a:fillRect/>
          </a:stretch>
        </p:blipFill>
        <p:spPr>
          <a:xfrm>
            <a:off x="1285438" y="1116345"/>
            <a:ext cx="2799103" cy="3866172"/>
          </a:xfrm>
          <a:prstGeom prst="rect">
            <a:avLst/>
          </a:prstGeom>
          <a:noFill/>
        </p:spPr>
      </p:pic>
      <p:sp>
        <p:nvSpPr>
          <p:cNvPr id="8" name="TextBox 7">
            <a:extLst>
              <a:ext uri="{FF2B5EF4-FFF2-40B4-BE49-F238E27FC236}">
                <a16:creationId xmlns:a16="http://schemas.microsoft.com/office/drawing/2014/main" id="{7A89ADB4-0D50-ECD8-0630-A2578536052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7049" y="1474839"/>
            <a:ext cx="5879592" cy="4456854"/>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endParaRPr lang="nb-NO" sz="1000" noProof="0" dirty="0"/>
          </a:p>
        </p:txBody>
      </p:sp>
      <p:pic>
        <p:nvPicPr>
          <p:cNvPr id="73" name="Picture 63">
            <a:extLst>
              <a:ext uri="{FF2B5EF4-FFF2-40B4-BE49-F238E27FC236}">
                <a16:creationId xmlns:a16="http://schemas.microsoft.com/office/drawing/2014/main" id="{B47DCACF-0F44-B0A1-DD28-DB70B7BF54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4" name="Straight Connector 65">
            <a:extLst>
              <a:ext uri="{FF2B5EF4-FFF2-40B4-BE49-F238E27FC236}">
                <a16:creationId xmlns:a16="http://schemas.microsoft.com/office/drawing/2014/main" id="{06BF28A7-CC3F-3811-6D46-B0A3F40EF1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4683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a:extLst>
            <a:ext uri="{FF2B5EF4-FFF2-40B4-BE49-F238E27FC236}">
              <a16:creationId xmlns:a16="http://schemas.microsoft.com/office/drawing/2014/main" id="{6DE1E7CB-A404-70D2-E0E1-1BBE71086206}"/>
            </a:ext>
          </a:extLst>
        </p:cNvPr>
        <p:cNvGrpSpPr/>
        <p:nvPr/>
      </p:nvGrpSpPr>
      <p:grpSpPr>
        <a:xfrm>
          <a:off x="0" y="0"/>
          <a:ext cx="0" cy="0"/>
          <a:chOff x="0" y="0"/>
          <a:chExt cx="0" cy="0"/>
        </a:xfrm>
      </p:grpSpPr>
      <p:sp useBgFill="1">
        <p:nvSpPr>
          <p:cNvPr id="68" name="Rectangle 53">
            <a:extLst>
              <a:ext uri="{FF2B5EF4-FFF2-40B4-BE49-F238E27FC236}">
                <a16:creationId xmlns:a16="http://schemas.microsoft.com/office/drawing/2014/main" id="{A8B8ACB0-8A20-9833-8D56-727BCE1E1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69" name="Rectangle 55">
            <a:extLst>
              <a:ext uri="{FF2B5EF4-FFF2-40B4-BE49-F238E27FC236}">
                <a16:creationId xmlns:a16="http://schemas.microsoft.com/office/drawing/2014/main" id="{43EE974D-E3E1-34F7-F621-AA7CF998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2" name="Title 1">
            <a:extLst>
              <a:ext uri="{FF2B5EF4-FFF2-40B4-BE49-F238E27FC236}">
                <a16:creationId xmlns:a16="http://schemas.microsoft.com/office/drawing/2014/main" id="{83C39E6B-EED0-275C-1EA2-37927487443B}"/>
              </a:ext>
            </a:extLst>
          </p:cNvPr>
          <p:cNvSpPr>
            <a:spLocks noGrp="1"/>
          </p:cNvSpPr>
          <p:nvPr>
            <p:ph type="title"/>
          </p:nvPr>
        </p:nvSpPr>
        <p:spPr>
          <a:xfrm>
            <a:off x="5188043" y="812507"/>
            <a:ext cx="5878597" cy="4818765"/>
          </a:xfrm>
        </p:spPr>
        <p:txBody>
          <a:bodyPr vert="horz" lIns="91440" tIns="45720" rIns="91440" bIns="45720" rtlCol="0" anchor="t">
            <a:noAutofit/>
          </a:bodyPr>
          <a:lstStyle/>
          <a:p>
            <a:r>
              <a:rPr lang="nb-NO" sz="2800" noProof="0" dirty="0"/>
              <a:t>Nummerert brev:</a:t>
            </a:r>
            <a:br>
              <a:rPr lang="nb-NO" sz="2800" noProof="0" dirty="0"/>
            </a:br>
            <a:br>
              <a:rPr lang="nb-NO" sz="2800" noProof="0" dirty="0"/>
            </a:br>
            <a:r>
              <a:rPr lang="nb-NO" sz="2800" noProof="0" dirty="0"/>
              <a:t>Når vi avgir en uttalelse med negative konklusjon er det krav i revisjonsstandarden at vi sender nummerert brev til kontrollutvalget.</a:t>
            </a:r>
            <a:br>
              <a:rPr lang="nb-NO" sz="2800" noProof="0" dirty="0"/>
            </a:br>
            <a:br>
              <a:rPr lang="nb-NO" sz="2800" noProof="0" dirty="0"/>
            </a:br>
            <a:br>
              <a:rPr lang="nb-NO" sz="2800" noProof="0" dirty="0"/>
            </a:br>
            <a:br>
              <a:rPr lang="nb-NO" sz="2800" noProof="0" dirty="0"/>
            </a:br>
            <a:br>
              <a:rPr lang="nb-NO" sz="2800" noProof="0" dirty="0"/>
            </a:br>
            <a:endParaRPr lang="nb-NO" sz="2800" noProof="0" dirty="0"/>
          </a:p>
        </p:txBody>
      </p:sp>
      <p:grpSp>
        <p:nvGrpSpPr>
          <p:cNvPr id="70" name="Group 57">
            <a:extLst>
              <a:ext uri="{FF2B5EF4-FFF2-40B4-BE49-F238E27FC236}">
                <a16:creationId xmlns:a16="http://schemas.microsoft.com/office/drawing/2014/main" id="{B413A7A4-C02C-5D3C-AA28-D0326A25C9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59" name="Rectangle 58">
              <a:extLst>
                <a:ext uri="{FF2B5EF4-FFF2-40B4-BE49-F238E27FC236}">
                  <a16:creationId xmlns:a16="http://schemas.microsoft.com/office/drawing/2014/main" id="{ABD1E68D-58FA-9D59-B994-8764AF34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sp>
          <p:nvSpPr>
            <p:cNvPr id="71" name="Rectangle 59">
              <a:extLst>
                <a:ext uri="{FF2B5EF4-FFF2-40B4-BE49-F238E27FC236}">
                  <a16:creationId xmlns:a16="http://schemas.microsoft.com/office/drawing/2014/main" id="{7210A6F9-BEA6-86D1-6710-1F7185BA9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dirty="0"/>
            </a:p>
          </p:txBody>
        </p:sp>
      </p:grpSp>
      <p:sp>
        <p:nvSpPr>
          <p:cNvPr id="6" name="Slide Number Placeholder 5">
            <a:extLst>
              <a:ext uri="{FF2B5EF4-FFF2-40B4-BE49-F238E27FC236}">
                <a16:creationId xmlns:a16="http://schemas.microsoft.com/office/drawing/2014/main" id="{93D6FE4D-C49B-DD07-A38C-640F5699A610}"/>
              </a:ext>
            </a:extLst>
          </p:cNvPr>
          <p:cNvSpPr>
            <a:spLocks noGrp="1"/>
          </p:cNvSpPr>
          <p:nvPr>
            <p:ph type="sldNum" sz="quarter" idx="12"/>
          </p:nvPr>
        </p:nvSpPr>
        <p:spPr>
          <a:xfrm>
            <a:off x="10259249" y="134931"/>
            <a:ext cx="811019" cy="503579"/>
          </a:xfrm>
        </p:spPr>
        <p:txBody>
          <a:bodyPr vert="horz" lIns="91440" tIns="45720" rIns="91440" bIns="45720" rtlCol="0" anchor="t">
            <a:normAutofit/>
          </a:bodyPr>
          <a:lstStyle/>
          <a:p>
            <a:pPr>
              <a:lnSpc>
                <a:spcPct val="90000"/>
              </a:lnSpc>
              <a:spcAft>
                <a:spcPts val="600"/>
              </a:spcAft>
            </a:pPr>
            <a:fld id="{CC057153-B650-4DEB-B370-79DDCFDCE934}" type="slidenum">
              <a:rPr lang="nb-NO" noProof="0" smtClean="0"/>
              <a:pPr>
                <a:lnSpc>
                  <a:spcPct val="90000"/>
                </a:lnSpc>
                <a:spcAft>
                  <a:spcPts val="600"/>
                </a:spcAft>
              </a:pPr>
              <a:t>9</a:t>
            </a:fld>
            <a:endParaRPr lang="nb-NO" noProof="0" dirty="0"/>
          </a:p>
        </p:txBody>
      </p:sp>
      <p:pic>
        <p:nvPicPr>
          <p:cNvPr id="72" name="Picture 61">
            <a:extLst>
              <a:ext uri="{FF2B5EF4-FFF2-40B4-BE49-F238E27FC236}">
                <a16:creationId xmlns:a16="http://schemas.microsoft.com/office/drawing/2014/main" id="{DEB08D28-9D41-4FF6-559B-5861F0CA66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5187048" y="643464"/>
            <a:ext cx="5879592" cy="155448"/>
          </a:xfrm>
          <a:prstGeom prst="rect">
            <a:avLst/>
          </a:prstGeom>
          <a:noFill/>
          <a:ln>
            <a:noFill/>
          </a:ln>
        </p:spPr>
      </p:pic>
      <p:pic>
        <p:nvPicPr>
          <p:cNvPr id="7" name="Content Placeholder 6" descr="Auksjons- og feilkonsepter. Isolert den 255/255/255 hvit.">
            <a:extLst>
              <a:ext uri="{FF2B5EF4-FFF2-40B4-BE49-F238E27FC236}">
                <a16:creationId xmlns:a16="http://schemas.microsoft.com/office/drawing/2014/main" id="{FD5FEB1E-DB4B-46C0-DAE8-48FFE79F3DDF}"/>
              </a:ext>
            </a:extLst>
          </p:cNvPr>
          <p:cNvPicPr>
            <a:picLocks noGrp="1" noChangeAspect="1"/>
          </p:cNvPicPr>
          <p:nvPr>
            <p:ph idx="1"/>
          </p:nvPr>
        </p:nvPicPr>
        <p:blipFill>
          <a:blip r:embed="rId4"/>
          <a:srcRect l="12487" r="12484" b="-4"/>
          <a:stretch>
            <a:fillRect/>
          </a:stretch>
        </p:blipFill>
        <p:spPr>
          <a:xfrm>
            <a:off x="1285438" y="1116345"/>
            <a:ext cx="2799103" cy="3866172"/>
          </a:xfrm>
          <a:prstGeom prst="rect">
            <a:avLst/>
          </a:prstGeom>
          <a:noFill/>
        </p:spPr>
      </p:pic>
      <p:sp>
        <p:nvSpPr>
          <p:cNvPr id="8" name="TextBox 7">
            <a:extLst>
              <a:ext uri="{FF2B5EF4-FFF2-40B4-BE49-F238E27FC236}">
                <a16:creationId xmlns:a16="http://schemas.microsoft.com/office/drawing/2014/main" id="{8E7A62B7-D847-8313-00E7-ABB6A4D4045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7049" y="1474839"/>
            <a:ext cx="5879592" cy="4456854"/>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endParaRPr lang="nb-NO" sz="1000" noProof="0" dirty="0"/>
          </a:p>
        </p:txBody>
      </p:sp>
      <p:pic>
        <p:nvPicPr>
          <p:cNvPr id="73" name="Picture 63">
            <a:extLst>
              <a:ext uri="{FF2B5EF4-FFF2-40B4-BE49-F238E27FC236}">
                <a16:creationId xmlns:a16="http://schemas.microsoft.com/office/drawing/2014/main" id="{E1D02C9E-316C-E307-287D-A6F6721210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4" name="Straight Connector 65">
            <a:extLst>
              <a:ext uri="{FF2B5EF4-FFF2-40B4-BE49-F238E27FC236}">
                <a16:creationId xmlns:a16="http://schemas.microsoft.com/office/drawing/2014/main" id="{12533561-070A-6F18-9890-F6DDF1AC7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46461"/>
      </p:ext>
    </p:extLst>
  </p:cSld>
  <p:clrMapOvr>
    <a:masterClrMapping/>
  </p:clrMapOvr>
  <p:transition>
    <p:fade/>
  </p:transition>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i">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c8430b-df2a-4912-811e-3740eedfcbb4">
      <Terms xmlns="http://schemas.microsoft.com/office/infopath/2007/PartnerControls"/>
    </lcf76f155ced4ddcb4097134ff3c332f>
    <TaxCatchAll xmlns="143cf0bc-a9f1-4e75-9143-1bc2d72fbad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9AD62E944992448A329C81A705701D0" ma:contentTypeVersion="16" ma:contentTypeDescription="Opprett et nytt dokument." ma:contentTypeScope="" ma:versionID="b5e487df2a81df12cbf2aebbd072c3fb">
  <xsd:schema xmlns:xsd="http://www.w3.org/2001/XMLSchema" xmlns:xs="http://www.w3.org/2001/XMLSchema" xmlns:p="http://schemas.microsoft.com/office/2006/metadata/properties" xmlns:ns2="ccc8430b-df2a-4912-811e-3740eedfcbb4" xmlns:ns3="143cf0bc-a9f1-4e75-9143-1bc2d72fbad3" targetNamespace="http://schemas.microsoft.com/office/2006/metadata/properties" ma:root="true" ma:fieldsID="909e049d9150cf4723beab28d020e383" ns2:_="" ns3:_="">
    <xsd:import namespace="ccc8430b-df2a-4912-811e-3740eedfcbb4"/>
    <xsd:import namespace="143cf0bc-a9f1-4e75-9143-1bc2d72fba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8430b-df2a-4912-811e-3740eedfcb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8fc8c0a5-6921-41b2-8a7d-b1146876ed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3cf0bc-a9f1-4e75-9143-1bc2d72fbad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601b987-7b90-4b81-9008-8b17c170d5c3}" ma:internalName="TaxCatchAll" ma:showField="CatchAllData" ma:web="143cf0bc-a9f1-4e75-9143-1bc2d72fba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7EC8C6-DF33-44AC-AB03-10F60CC0DE07}">
  <ds:schemaRefs>
    <ds:schemaRef ds:uri="http://schemas.microsoft.com/sharepoint/v3/contenttype/forms"/>
  </ds:schemaRefs>
</ds:datastoreItem>
</file>

<file path=customXml/itemProps2.xml><?xml version="1.0" encoding="utf-8"?>
<ds:datastoreItem xmlns:ds="http://schemas.openxmlformats.org/officeDocument/2006/customXml" ds:itemID="{4AE781AB-CE4C-4031-B2DA-50130A0B726F}">
  <ds:schemaRefs>
    <ds:schemaRef ds:uri="http://schemas.microsoft.com/office/2006/metadata/properties"/>
    <ds:schemaRef ds:uri="http://schemas.microsoft.com/office/infopath/2007/PartnerControls"/>
    <ds:schemaRef ds:uri="http://schemas.microsoft.com/sharepoint/v3"/>
    <ds:schemaRef ds:uri="324d2b90-11f2-4fdf-990a-54fa46247cf8"/>
    <ds:schemaRef ds:uri="b817b00b-f121-400f-976b-40959b1c7d14"/>
    <ds:schemaRef ds:uri="66a9d33d-195b-41eb-b021-d0466bdc3ae8"/>
    <ds:schemaRef ds:uri="d094e49e-f7c9-458d-8475-5b35d0627ef8"/>
  </ds:schemaRefs>
</ds:datastoreItem>
</file>

<file path=customXml/itemProps3.xml><?xml version="1.0" encoding="utf-8"?>
<ds:datastoreItem xmlns:ds="http://schemas.openxmlformats.org/officeDocument/2006/customXml" ds:itemID="{BBF7BDDB-A20F-4B06-AD64-E16D23552157}"/>
</file>

<file path=docMetadata/LabelInfo.xml><?xml version="1.0" encoding="utf-8"?>
<clbl:labelList xmlns:clbl="http://schemas.microsoft.com/office/2020/mipLabelMetadata">
  <clbl:label id="{b04c18ce-fe49-4383-8235-47f395f07474}" enabled="0" method="" siteId="{b04c18ce-fe49-4383-8235-47f395f07474}" removed="1"/>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Gallery</Template>
  <TotalTime>106</TotalTime>
  <Words>1994</Words>
  <Application>Microsoft Office PowerPoint</Application>
  <PresentationFormat>Widescreen</PresentationFormat>
  <Paragraphs>53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Galleri</vt:lpstr>
      <vt:lpstr>Resultat av forenklet etterlevelseskontroll – Bykle kommune</vt:lpstr>
      <vt:lpstr>Risikovurdering: Vedtak på særskilt tilrettelagte boliger</vt:lpstr>
      <vt:lpstr>Revisjonskriterier og kontrollpunkter</vt:lpstr>
      <vt:lpstr>Revisjonskriterier og kontrollpunkter</vt:lpstr>
      <vt:lpstr>Kravene for å legitimere mva-kompensasjon er 3 delt.  1. Gyldig enkeltvedtak  2. Vedtaket må beskrive beboers behov for tilrettelegging  3 Vedtaket må beskrive hvordan tilretteleggingen ved boligen møter beboers behov</vt:lpstr>
      <vt:lpstr>- Fikk oversendt liste over kommunens boliger til helse og sosialformål  - Vi valgte ut 4 leieforhold der kommunen krever mva kompensasjon    </vt:lpstr>
      <vt:lpstr>Resultat:  Alle 4 vedtakene var gyldige   2 av 4 vedtak hadde ikke tilstrekkelig begrunnelse for beboers behov for særskilt tilrettelagt bolig  I alle 4 vedtakene forelå det mangler i beskrivelse på hvordan boligen oppfyller beboers behov.     </vt:lpstr>
      <vt:lpstr>Konklusjon:  Antallet avvik ift. vårt utvalg medfører at vi avgir en uttalelse med negative konklusjon:    “Vi kan ikke konkludere med at Bykle kommune i det vesentligste har etterlevd kravene til vedtak på særskilt tilrettelagte boliger”      </vt:lpstr>
      <vt:lpstr>Nummerert brev:  Når vi avgir en uttalelse med negative konklusjon er det krav i revisjonsstandarden at vi sender nummerert brev til kontrollutvalget.     </vt:lpstr>
      <vt:lpstr>Hva betyr dette?  Vedtakene er gyldige  Vedtakene oppfyller ikke kravene til å kreve mva-kompensasjon på kostnadene ved boligene.  Kan få konsekvenser ved et evt. Bokettersyn.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Salaguinto</dc:creator>
  <cp:lastModifiedBy>Torjus Finstad Ledaal</cp:lastModifiedBy>
  <cp:revision>13</cp:revision>
  <dcterms:created xsi:type="dcterms:W3CDTF">2025-02-20T22:26:14Z</dcterms:created>
  <dcterms:modified xsi:type="dcterms:W3CDTF">2026-02-04T06:09:33Z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0x01010089AD62E944992448A329C81A705701D0</vt:lpwstr>
  </property>
  <property fmtid="{D5CDD505-2E9C-101B-9397-08002B2CF9AE}" pid="3" name="MediaServiceImageTags">
    <vt:lpwstr/>
  </property>
</Properties>
</file>